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30" y="6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4EE3945-20E0-4FA5-8B16-CC30CA3136A4}" type="datetimeFigureOut">
              <a:rPr lang="hr-HR" smtClean="0"/>
              <a:pPr/>
              <a:t>13.11.2019.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0D74D37-BB31-4776-B908-B3F7DBC32ACD}" type="slidenum">
              <a:rPr lang="hr-HR" smtClean="0"/>
              <a:pPr/>
              <a:t>‹nº›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-243408"/>
            <a:ext cx="8062912" cy="1470025"/>
          </a:xfrm>
        </p:spPr>
        <p:txBody>
          <a:bodyPr/>
          <a:lstStyle/>
          <a:p>
            <a:pPr algn="ctr"/>
            <a:r>
              <a:rPr lang="hr-HR" dirty="0" smtClean="0"/>
              <a:t>AEHT YOUTH PARLIAMENT</a:t>
            </a:r>
            <a:br>
              <a:rPr lang="hr-HR" dirty="0" smtClean="0"/>
            </a:br>
            <a:r>
              <a:rPr lang="hr-HR" sz="2800" dirty="0" smtClean="0"/>
              <a:t>(LONDON, 30.4 – 4.5.)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Made and presented by: Mirta Čenić, president of the AEHT Youth Parliament</a:t>
            </a:r>
          </a:p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Manifesto written by: members of AEHT YP</a:t>
            </a:r>
          </a:p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With the help of: Mr. Murray Cooper, prof.</a:t>
            </a:r>
            <a:endParaRPr lang="hr-HR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irta\Documents\MIRTA NE DIRAJ\NE DIRAJ, NIZOZEMSKA UK\IMG-20190503-WA0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5329133" cy="3550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THE MANIFESTO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Green taxes</a:t>
            </a:r>
            <a:endParaRPr lang="hr-HR" b="1" dirty="0" smtClean="0"/>
          </a:p>
          <a:p>
            <a:pPr algn="ctr"/>
            <a:r>
              <a:rPr lang="en-US" sz="2400" dirty="0" smtClean="0"/>
              <a:t>Green taxes can discourage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that is damaging for the environment and people</a:t>
            </a:r>
            <a:endParaRPr lang="hr-HR" sz="2400" dirty="0" smtClean="0"/>
          </a:p>
          <a:p>
            <a:pPr algn="ctr"/>
            <a:r>
              <a:rPr lang="hr-HR" sz="2400" dirty="0" smtClean="0"/>
              <a:t>H</a:t>
            </a:r>
            <a:r>
              <a:rPr lang="en-US" sz="2400" dirty="0" err="1" smtClean="0"/>
              <a:t>igher</a:t>
            </a:r>
            <a:r>
              <a:rPr lang="en-US" sz="2400" dirty="0" smtClean="0"/>
              <a:t> taxes on plastic bottles and plastic bags</a:t>
            </a:r>
            <a:endParaRPr lang="hr-HR" sz="2400" dirty="0" smtClean="0"/>
          </a:p>
          <a:p>
            <a:pPr algn="ctr">
              <a:buNone/>
            </a:pPr>
            <a:endParaRPr lang="hr-HR" sz="2400" dirty="0" smtClean="0"/>
          </a:p>
          <a:p>
            <a:pPr algn="ctr"/>
            <a:endParaRPr lang="hr-HR" sz="2400" b="1" dirty="0"/>
          </a:p>
        </p:txBody>
      </p:sp>
      <p:pic>
        <p:nvPicPr>
          <p:cNvPr id="8194" name="Picture 2" descr="C:\Users\Mirta\Downloads\preuzmi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4021038" cy="2251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THE MANIFESTO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Stricter laws regarding zoos</a:t>
            </a:r>
            <a:endParaRPr lang="hr-HR" b="1" dirty="0" smtClean="0"/>
          </a:p>
          <a:p>
            <a:pPr algn="ctr"/>
            <a:r>
              <a:rPr lang="hr-HR" sz="2400" dirty="0" smtClean="0"/>
              <a:t>Zoos s</a:t>
            </a:r>
            <a:r>
              <a:rPr lang="en-US" sz="2400" dirty="0" err="1" smtClean="0"/>
              <a:t>ometimes</a:t>
            </a:r>
            <a:r>
              <a:rPr lang="en-US" sz="2400" dirty="0" smtClean="0"/>
              <a:t> help endangered species</a:t>
            </a:r>
            <a:r>
              <a:rPr lang="hr-HR" sz="2400" dirty="0" smtClean="0"/>
              <a:t> but </a:t>
            </a:r>
            <a:r>
              <a:rPr lang="en-US" sz="2400" dirty="0" smtClean="0"/>
              <a:t>in many zoos, animals are kept in cages and receive poor care</a:t>
            </a:r>
            <a:endParaRPr lang="hr-HR" sz="2400" dirty="0" smtClean="0"/>
          </a:p>
          <a:p>
            <a:pPr algn="ctr"/>
            <a:r>
              <a:rPr lang="en-US" sz="2400" dirty="0" smtClean="0"/>
              <a:t>Expensive tickets = more money for good care of animals</a:t>
            </a:r>
            <a:endParaRPr lang="hr-HR" sz="2400" dirty="0" smtClean="0"/>
          </a:p>
          <a:p>
            <a:pPr algn="ctr">
              <a:buNone/>
            </a:pPr>
            <a:endParaRPr lang="hr-HR" sz="2400" dirty="0" smtClean="0"/>
          </a:p>
          <a:p>
            <a:pPr algn="ctr"/>
            <a:endParaRPr lang="hr-HR" sz="2400" dirty="0"/>
          </a:p>
        </p:txBody>
      </p:sp>
      <p:pic>
        <p:nvPicPr>
          <p:cNvPr id="9218" name="Picture 2" descr="C:\Users\Mirta\Downloads\tour_img-364559-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437112"/>
            <a:ext cx="3096344" cy="2064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THE MANIFESTO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b="1" dirty="0" smtClean="0"/>
              <a:t>Monitoring waste from hotels and other establishments</a:t>
            </a:r>
            <a:endParaRPr lang="hr-HR" b="1" dirty="0" smtClean="0"/>
          </a:p>
          <a:p>
            <a:pPr algn="ctr"/>
            <a:r>
              <a:rPr lang="en-US" sz="2400" dirty="0" smtClean="0"/>
              <a:t>a law where a business would have to pay if it creates more pollution than the government allows</a:t>
            </a:r>
            <a:endParaRPr lang="hr-HR" sz="2400" dirty="0" smtClean="0"/>
          </a:p>
          <a:p>
            <a:pPr algn="ctr"/>
            <a:r>
              <a:rPr lang="hr-HR" sz="2400" dirty="0" smtClean="0"/>
              <a:t>replacing plastic cups, straws and plates with glass or other reusable materials</a:t>
            </a:r>
          </a:p>
          <a:p>
            <a:pPr algn="ctr">
              <a:buNone/>
            </a:pPr>
            <a:endParaRPr lang="hr-HR" sz="2400" dirty="0"/>
          </a:p>
        </p:txBody>
      </p:sp>
      <p:pic>
        <p:nvPicPr>
          <p:cNvPr id="10242" name="Picture 2" descr="C:\Users\Mirta\Downloads\paper-cone-cups-6-5-oz-hemp.jpg_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509120"/>
            <a:ext cx="2121024" cy="2121024"/>
          </a:xfrm>
          <a:prstGeom prst="rect">
            <a:avLst/>
          </a:prstGeom>
          <a:noFill/>
        </p:spPr>
      </p:pic>
      <p:pic>
        <p:nvPicPr>
          <p:cNvPr id="10243" name="Picture 3" descr="C:\Users\Mirta\Downloads\preuzmi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0912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THE MANIFESTO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Cruise ships</a:t>
            </a:r>
            <a:endParaRPr lang="hr-HR" b="1" dirty="0" smtClean="0"/>
          </a:p>
          <a:p>
            <a:pPr algn="ctr"/>
            <a:r>
              <a:rPr lang="en-US" sz="2400" dirty="0" err="1" smtClean="0"/>
              <a:t>impos</a:t>
            </a:r>
            <a:r>
              <a:rPr lang="hr-HR" sz="2400" dirty="0" smtClean="0"/>
              <a:t>ing</a:t>
            </a:r>
            <a:r>
              <a:rPr lang="en-US" sz="2400" dirty="0" smtClean="0"/>
              <a:t> higher taxes on cruise holidays</a:t>
            </a:r>
            <a:endParaRPr lang="hr-HR" sz="2400" dirty="0" smtClean="0"/>
          </a:p>
          <a:p>
            <a:pPr algn="ctr"/>
            <a:r>
              <a:rPr lang="en-US" sz="2400" dirty="0" err="1" smtClean="0"/>
              <a:t>creat</a:t>
            </a:r>
            <a:r>
              <a:rPr lang="hr-HR" sz="2400" dirty="0" smtClean="0"/>
              <a:t>ing</a:t>
            </a:r>
            <a:r>
              <a:rPr lang="en-US" sz="2400" dirty="0" smtClean="0"/>
              <a:t> special harbors for cruise ships to visit</a:t>
            </a:r>
            <a:endParaRPr lang="hr-HR" sz="2400" dirty="0" smtClean="0"/>
          </a:p>
          <a:p>
            <a:pPr algn="ctr"/>
            <a:r>
              <a:rPr lang="en-US" sz="2400" dirty="0" smtClean="0"/>
              <a:t>restrictions on where cruise ships could travel</a:t>
            </a:r>
            <a:endParaRPr lang="hr-HR" sz="2400" dirty="0"/>
          </a:p>
        </p:txBody>
      </p:sp>
      <p:pic>
        <p:nvPicPr>
          <p:cNvPr id="11266" name="Picture 2" descr="C:\Users\Mirta\Downloads\cruise-ship-pollution-120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573016"/>
            <a:ext cx="5688632" cy="303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THE MANIFESTO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Serving as an example</a:t>
            </a:r>
            <a:endParaRPr lang="hr-HR" b="1" dirty="0" smtClean="0"/>
          </a:p>
          <a:p>
            <a:pPr algn="ctr"/>
            <a:r>
              <a:rPr lang="hr-HR" sz="2400" u="sng" dirty="0" smtClean="0"/>
              <a:t>the most important part</a:t>
            </a:r>
          </a:p>
          <a:p>
            <a:pPr algn="ctr"/>
            <a:r>
              <a:rPr lang="en-US" sz="2400" dirty="0" smtClean="0"/>
              <a:t>This industry has an enormous potential of  serving as an example of behavior to people </a:t>
            </a:r>
            <a:r>
              <a:rPr lang="hr-HR" sz="2400" dirty="0" smtClean="0"/>
              <a:t>inside and </a:t>
            </a:r>
            <a:r>
              <a:rPr lang="en-US" sz="2400" dirty="0" smtClean="0"/>
              <a:t>outside of HTT</a:t>
            </a:r>
            <a:endParaRPr lang="hr-HR" sz="2400" dirty="0" smtClean="0"/>
          </a:p>
          <a:p>
            <a:pPr algn="ctr"/>
            <a:endParaRPr lang="hr-HR" sz="2400" b="1" dirty="0" smtClean="0"/>
          </a:p>
          <a:p>
            <a:pPr algn="ctr"/>
            <a:endParaRPr lang="hr-HR" sz="2400" dirty="0"/>
          </a:p>
        </p:txBody>
      </p:sp>
      <p:pic>
        <p:nvPicPr>
          <p:cNvPr id="12290" name="Picture 2" descr="C:\Users\Mirta\Downloads\7gktzefoe2.jpg"/>
          <p:cNvPicPr>
            <a:picLocks noChangeAspect="1" noChangeArrowheads="1"/>
          </p:cNvPicPr>
          <p:nvPr/>
        </p:nvPicPr>
        <p:blipFill>
          <a:blip r:embed="rId2" cstate="print"/>
          <a:srcRect t="6601"/>
          <a:stretch>
            <a:fillRect/>
          </a:stretch>
        </p:blipFill>
        <p:spPr bwMode="auto">
          <a:xfrm>
            <a:off x="2123728" y="3861048"/>
            <a:ext cx="5041281" cy="2648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01608" cy="2016224"/>
          </a:xfrm>
        </p:spPr>
        <p:txBody>
          <a:bodyPr>
            <a:noAutofit/>
          </a:bodyPr>
          <a:lstStyle/>
          <a:p>
            <a:pPr algn="ctr"/>
            <a:r>
              <a:rPr lang="hr-HR" sz="6600" dirty="0" smtClean="0"/>
              <a:t>THANK YOU FOR ATTENTION!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OUR TRIP TO LONDON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050" name="Picture 2" descr="C:\Users\Mirta\Documents\MIRTA NE DIRAJ\NE DIRAJ, NIZOZEMSKA UK\IMG-20190430-WA0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2664296" cy="3552395"/>
          </a:xfrm>
          <a:prstGeom prst="rect">
            <a:avLst/>
          </a:prstGeom>
          <a:noFill/>
        </p:spPr>
      </p:pic>
      <p:pic>
        <p:nvPicPr>
          <p:cNvPr id="2051" name="Picture 3" descr="C:\Users\Mirta\Downloads\WhatsApp Image 2019-10-18 at 13.43.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3024336" cy="5251136"/>
          </a:xfrm>
          <a:prstGeom prst="rect">
            <a:avLst/>
          </a:prstGeom>
          <a:noFill/>
        </p:spPr>
      </p:pic>
      <p:pic>
        <p:nvPicPr>
          <p:cNvPr id="2052" name="Picture 4" descr="C:\Users\Mirta\Documents\MIRTA NE DIRAJ\NE DIRAJ, NIZOZEMSKA UK\IMG-20190430-WA0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72816"/>
            <a:ext cx="2432657" cy="4324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73274"/>
          </a:xfrm>
        </p:spPr>
        <p:txBody>
          <a:bodyPr/>
          <a:lstStyle/>
          <a:p>
            <a:pPr algn="ctr"/>
            <a:r>
              <a:rPr lang="hr-HR" dirty="0" smtClean="0"/>
              <a:t>YOUTH PARLIAMENT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72000"/>
          </a:xfrm>
        </p:spPr>
        <p:txBody>
          <a:bodyPr/>
          <a:lstStyle/>
          <a:p>
            <a:r>
              <a:rPr lang="hr-HR" dirty="0" smtClean="0"/>
              <a:t>Docklands Academy in London</a:t>
            </a:r>
          </a:p>
          <a:p>
            <a:r>
              <a:rPr lang="hr-HR" dirty="0" smtClean="0"/>
              <a:t>From April 30th to May 5th</a:t>
            </a: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60486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399032"/>
          </a:xfrm>
        </p:spPr>
        <p:txBody>
          <a:bodyPr/>
          <a:lstStyle/>
          <a:p>
            <a:pPr algn="ctr"/>
            <a:r>
              <a:rPr lang="hr-HR" dirty="0" smtClean="0"/>
              <a:t>ACTIVITIES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67896"/>
            <a:ext cx="8229600" cy="5690104"/>
          </a:xfrm>
        </p:spPr>
        <p:txBody>
          <a:bodyPr/>
          <a:lstStyle/>
          <a:p>
            <a:r>
              <a:rPr lang="hr-HR" dirty="0" smtClean="0"/>
              <a:t>Debates, presentations, writing The Manifesto</a:t>
            </a:r>
          </a:p>
          <a:p>
            <a:r>
              <a:rPr lang="hr-HR" dirty="0" smtClean="0"/>
              <a:t>The topic was “Climate change and the Hospitality, Travel and Tourism industries”</a:t>
            </a:r>
          </a:p>
          <a:p>
            <a:endParaRPr lang="hr-HR" dirty="0" smtClean="0"/>
          </a:p>
          <a:p>
            <a:pPr>
              <a:buNone/>
            </a:pPr>
            <a:endParaRPr lang="hr-HR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429000"/>
            <a:ext cx="464451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645024"/>
            <a:ext cx="39964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73274"/>
          </a:xfrm>
        </p:spPr>
        <p:txBody>
          <a:bodyPr/>
          <a:lstStyle/>
          <a:p>
            <a:pPr algn="ctr"/>
            <a:r>
              <a:rPr lang="hr-HR" dirty="0" smtClean="0"/>
              <a:t>ACTIVITIES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40207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Our stay was filled with leisure activities </a:t>
            </a:r>
          </a:p>
          <a:p>
            <a:r>
              <a:rPr lang="hr-HR" sz="2800" dirty="0" smtClean="0"/>
              <a:t>We visited National History Museum, Princess Diana Memorial, London Bridge, Saatchi Gallery...</a:t>
            </a:r>
          </a:p>
          <a:p>
            <a:endParaRPr lang="hr-HR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572000" cy="304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C:\Users\Mirta\Downloads\WhatsApp Image 2019-10-23 at 17.26.06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5" y="2564904"/>
            <a:ext cx="2195736" cy="3905431"/>
          </a:xfrm>
          <a:prstGeom prst="rect">
            <a:avLst/>
          </a:prstGeom>
          <a:noFill/>
        </p:spPr>
      </p:pic>
      <p:pic>
        <p:nvPicPr>
          <p:cNvPr id="3077" name="Picture 5" descr="C:\Users\Mirta\Downloads\WhatsApp Image 2019-10-23 at 17.26.06.jpeg"/>
          <p:cNvPicPr>
            <a:picLocks noChangeAspect="1" noChangeArrowheads="1"/>
          </p:cNvPicPr>
          <p:nvPr/>
        </p:nvPicPr>
        <p:blipFill>
          <a:blip r:embed="rId4" cstate="print"/>
          <a:srcRect t="23750" b="23750"/>
          <a:stretch>
            <a:fillRect/>
          </a:stretch>
        </p:blipFill>
        <p:spPr bwMode="auto">
          <a:xfrm>
            <a:off x="4499992" y="3284984"/>
            <a:ext cx="2621909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73274"/>
          </a:xfrm>
        </p:spPr>
        <p:txBody>
          <a:bodyPr/>
          <a:lstStyle/>
          <a:p>
            <a:pPr algn="ctr"/>
            <a:r>
              <a:rPr lang="hr-HR" dirty="0" smtClean="0"/>
              <a:t>ELECTION OF THE PRESIDENT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/>
          <a:lstStyle/>
          <a:p>
            <a:r>
              <a:rPr lang="hr-HR" dirty="0" smtClean="0"/>
              <a:t>We were separated in groups</a:t>
            </a:r>
          </a:p>
          <a:p>
            <a:r>
              <a:rPr lang="hr-HR" dirty="0" smtClean="0"/>
              <a:t>Every nominee had his/her group and together had to write The Manifesto and present it</a:t>
            </a:r>
          </a:p>
          <a:p>
            <a:pPr>
              <a:buNone/>
            </a:pPr>
            <a:endParaRPr lang="hr-H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460344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3428702"/>
            <a:ext cx="4788024" cy="31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/>
              <a:t>THE MANIFESTO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72000"/>
          </a:xfrm>
        </p:spPr>
        <p:txBody>
          <a:bodyPr/>
          <a:lstStyle/>
          <a:p>
            <a:pPr marL="578358" indent="-514350" algn="ctr">
              <a:buNone/>
            </a:pPr>
            <a:r>
              <a:rPr lang="hr-HR" b="1" dirty="0" smtClean="0"/>
              <a:t>Lowering the price of industrial hemp</a:t>
            </a:r>
          </a:p>
          <a:p>
            <a:pPr marL="578358" indent="-514350" algn="ctr"/>
            <a:r>
              <a:rPr lang="hr-HR" sz="2400" dirty="0" smtClean="0"/>
              <a:t>Wholly replacing plastic</a:t>
            </a:r>
            <a:r>
              <a:rPr lang="hr-HR" dirty="0" smtClean="0"/>
              <a:t> </a:t>
            </a:r>
          </a:p>
          <a:p>
            <a:pPr marL="578358" indent="-514350" algn="ctr"/>
            <a:r>
              <a:rPr lang="en-US" sz="2400" dirty="0" smtClean="0"/>
              <a:t>Lower prices of hemp would encourage tourism entrepreneurs to use more hemp and less plastic</a:t>
            </a:r>
            <a:endParaRPr lang="hr-HR" sz="2400" dirty="0" smtClean="0"/>
          </a:p>
          <a:p>
            <a:pPr marL="578358" indent="-514350" algn="ctr">
              <a:buNone/>
            </a:pPr>
            <a:endParaRPr lang="hr-HR" dirty="0" smtClean="0"/>
          </a:p>
          <a:p>
            <a:pPr marL="578358" indent="-514350"/>
            <a:endParaRPr lang="hr-HR" dirty="0"/>
          </a:p>
        </p:txBody>
      </p:sp>
      <p:pic>
        <p:nvPicPr>
          <p:cNvPr id="5122" name="Picture 2" descr="C:\Users\Mirta\Downloads\HempBil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3995936" cy="2497460"/>
          </a:xfrm>
          <a:prstGeom prst="rect">
            <a:avLst/>
          </a:prstGeom>
          <a:noFill/>
        </p:spPr>
      </p:pic>
      <p:pic>
        <p:nvPicPr>
          <p:cNvPr id="5123" name="Picture 3" descr="C:\Users\Mirta\Downloads\preuzmi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140968"/>
            <a:ext cx="3507418" cy="274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hr-HR" dirty="0" smtClean="0"/>
              <a:t>THE MANIFESTO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Educating about the importance of the ecology</a:t>
            </a:r>
            <a:endParaRPr lang="hr-HR" b="1" dirty="0" smtClean="0"/>
          </a:p>
          <a:p>
            <a:pPr algn="ctr"/>
            <a:r>
              <a:rPr lang="en-US" sz="2400" dirty="0" smtClean="0"/>
              <a:t>offer</a:t>
            </a:r>
            <a:r>
              <a:rPr lang="hr-HR" sz="2400" dirty="0" smtClean="0"/>
              <a:t>ing</a:t>
            </a:r>
            <a:r>
              <a:rPr lang="en-US" sz="2400" dirty="0" smtClean="0"/>
              <a:t> distinct educational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on ecology and climate change, which are tailored to appeal to different social groups</a:t>
            </a:r>
            <a:endParaRPr lang="hr-HR" sz="2400" dirty="0" smtClean="0"/>
          </a:p>
          <a:p>
            <a:endParaRPr lang="hr-HR" dirty="0"/>
          </a:p>
        </p:txBody>
      </p:sp>
      <p:pic>
        <p:nvPicPr>
          <p:cNvPr id="6146" name="Picture 2" descr="C:\Users\Mirta\Downloads\happy-extended-caucasian-smiling-family-old-grandparents-young-parents-many-children-portrait-big-together-cheerful-100540968.jpg"/>
          <p:cNvPicPr>
            <a:picLocks noChangeAspect="1" noChangeArrowheads="1"/>
          </p:cNvPicPr>
          <p:nvPr/>
        </p:nvPicPr>
        <p:blipFill>
          <a:blip r:embed="rId2" cstate="print"/>
          <a:srcRect b="8993"/>
          <a:stretch>
            <a:fillRect/>
          </a:stretch>
        </p:blipFill>
        <p:spPr bwMode="auto">
          <a:xfrm>
            <a:off x="539552" y="3501008"/>
            <a:ext cx="3962400" cy="2876532"/>
          </a:xfrm>
          <a:prstGeom prst="rect">
            <a:avLst/>
          </a:prstGeom>
          <a:noFill/>
        </p:spPr>
      </p:pic>
      <p:pic>
        <p:nvPicPr>
          <p:cNvPr id="6147" name="Picture 3" descr="C:\Users\Mirta\Downloads\alison_courseware_intro_8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2815444" cy="2097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Mirta\Downloads\images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12976"/>
            <a:ext cx="4139952" cy="20248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pPr algn="ctr"/>
            <a:r>
              <a:rPr lang="hr-HR" dirty="0" smtClean="0"/>
              <a:t>THE MANIFESTO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30064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Buying organic food and supporting small local farms and factories</a:t>
            </a:r>
            <a:endParaRPr lang="hr-HR" b="1" dirty="0" smtClean="0"/>
          </a:p>
          <a:p>
            <a:pPr algn="ctr"/>
            <a:r>
              <a:rPr lang="hr-HR" sz="2400" dirty="0" smtClean="0"/>
              <a:t>Reduces gas emissions caused by transportation </a:t>
            </a:r>
          </a:p>
          <a:p>
            <a:pPr algn="ctr"/>
            <a:r>
              <a:rPr lang="hr-HR" sz="2400" dirty="0" smtClean="0"/>
              <a:t>Helps the community to develop</a:t>
            </a:r>
          </a:p>
        </p:txBody>
      </p:sp>
      <p:pic>
        <p:nvPicPr>
          <p:cNvPr id="7171" name="Picture 3" descr="C:\Users\Mirta\Download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365104"/>
            <a:ext cx="3473863" cy="2311698"/>
          </a:xfrm>
          <a:prstGeom prst="rect">
            <a:avLst/>
          </a:prstGeom>
          <a:noFill/>
        </p:spPr>
      </p:pic>
      <p:pic>
        <p:nvPicPr>
          <p:cNvPr id="7170" name="Picture 2" descr="C:\Users\Mirta\Downloads\shutterstock_725399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12976"/>
            <a:ext cx="2976344" cy="1672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5853</TotalTime>
  <Words>366</Words>
  <Application>Microsoft Office PowerPoint</Application>
  <PresentationFormat>Apresentação no Ecrã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9" baseType="lpstr">
      <vt:lpstr>Century Gothic</vt:lpstr>
      <vt:lpstr>Verdana</vt:lpstr>
      <vt:lpstr>Wingdings 2</vt:lpstr>
      <vt:lpstr>Verve</vt:lpstr>
      <vt:lpstr>AEHT YOUTH PARLIAMENT (LONDON, 30.4 – 4.5.)</vt:lpstr>
      <vt:lpstr>OUR TRIP TO LONDON</vt:lpstr>
      <vt:lpstr>YOUTH PARLIAMENT</vt:lpstr>
      <vt:lpstr>ACTIVITIES</vt:lpstr>
      <vt:lpstr>ACTIVITIES</vt:lpstr>
      <vt:lpstr>ELECTION OF THE PRESIDENT</vt:lpstr>
      <vt:lpstr>THE MANIFESTO</vt:lpstr>
      <vt:lpstr>THE MANIFESTO</vt:lpstr>
      <vt:lpstr>THE MANIFESTO</vt:lpstr>
      <vt:lpstr>THE MANIFESTO</vt:lpstr>
      <vt:lpstr>THE MANIFESTO</vt:lpstr>
      <vt:lpstr>THE MANIFESTO</vt:lpstr>
      <vt:lpstr>THE MANIFESTO</vt:lpstr>
      <vt:lpstr>THE MANIFESTO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AEHT YOUTH PARLIAMENT (LONDON, 30.4 – 4.5.)</dc:title>
  <dc:creator>Mirta</dc:creator>
  <cp:lastModifiedBy>Ana Paula Pais</cp:lastModifiedBy>
  <cp:revision>4</cp:revision>
  <dcterms:created xsi:type="dcterms:W3CDTF">2019-10-18T11:09:37Z</dcterms:created>
  <dcterms:modified xsi:type="dcterms:W3CDTF">2019-11-13T08:57:29Z</dcterms:modified>
</cp:coreProperties>
</file>