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3" r:id="rId6"/>
    <p:sldId id="261" r:id="rId7"/>
    <p:sldId id="264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2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2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2.png"/><Relationship Id="rId5" Type="http://schemas.openxmlformats.org/officeDocument/2006/relationships/image" Target="../media/image6.jpg"/><Relationship Id="rId4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64BD4-766C-4B18-8083-F2C712DF1FAC}" type="doc">
      <dgm:prSet loTypeId="urn:microsoft.com/office/officeart/2005/8/layout/vList4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pt-PT"/>
        </a:p>
      </dgm:t>
    </dgm:pt>
    <dgm:pt modelId="{C609EF18-CE18-4904-A726-6EBC3283E35C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400" dirty="0" err="1"/>
            <a:t>Thursday</a:t>
          </a:r>
          <a:r>
            <a:rPr lang="pt-PT" sz="1400" dirty="0"/>
            <a:t> (</a:t>
          </a:r>
          <a:r>
            <a:rPr lang="pt-PT" sz="1400" dirty="0" err="1"/>
            <a:t>day</a:t>
          </a:r>
          <a:r>
            <a:rPr lang="pt-PT" sz="1400" dirty="0"/>
            <a:t> 1): 09/05</a:t>
          </a:r>
          <a:r>
            <a:rPr lang="pt-PT" sz="2000" dirty="0"/>
            <a:t>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dirty="0">
              <a:solidFill>
                <a:schemeClr val="bg1"/>
              </a:solidFill>
            </a:rPr>
            <a:t>Arrival to Porto</a:t>
          </a:r>
          <a:endParaRPr lang="pt-PT" sz="1400" dirty="0">
            <a:solidFill>
              <a:schemeClr val="bg1"/>
            </a:solidFill>
          </a:endParaRPr>
        </a:p>
      </dgm:t>
    </dgm:pt>
    <dgm:pt modelId="{0F01F063-53B6-441E-93DD-950273B23C2F}" type="parTrans" cxnId="{D01B9443-99ED-4EE7-B1C5-515D9521574D}">
      <dgm:prSet/>
      <dgm:spPr/>
      <dgm:t>
        <a:bodyPr/>
        <a:lstStyle/>
        <a:p>
          <a:endParaRPr lang="pt-PT"/>
        </a:p>
      </dgm:t>
    </dgm:pt>
    <dgm:pt modelId="{CF19AD51-C8E9-4443-9CF9-90CED25A4AD9}" type="sibTrans" cxnId="{D01B9443-99ED-4EE7-B1C5-515D9521574D}">
      <dgm:prSet/>
      <dgm:spPr/>
      <dgm:t>
        <a:bodyPr/>
        <a:lstStyle/>
        <a:p>
          <a:endParaRPr lang="pt-PT"/>
        </a:p>
      </dgm:t>
    </dgm:pt>
    <dgm:pt modelId="{FEF89152-2D63-46D6-A340-89C80C9EA9FC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19:00 </a:t>
          </a:r>
          <a:r>
            <a:rPr lang="en-GB" sz="1400" dirty="0">
              <a:solidFill>
                <a:schemeClr val="bg1"/>
              </a:solidFill>
            </a:rPr>
            <a:t>Casual Get Together @ Escola de </a:t>
          </a:r>
          <a:r>
            <a:rPr lang="en-GB" sz="1400" dirty="0" err="1">
              <a:solidFill>
                <a:schemeClr val="bg1"/>
              </a:solidFill>
            </a:rPr>
            <a:t>Hotelaria</a:t>
          </a:r>
          <a:r>
            <a:rPr lang="en-GB" sz="1400" dirty="0">
              <a:solidFill>
                <a:schemeClr val="bg1"/>
              </a:solidFill>
            </a:rPr>
            <a:t> e Turismo do Porto (EHTP)</a:t>
          </a:r>
        </a:p>
      </dgm:t>
    </dgm:pt>
    <dgm:pt modelId="{C14F1FD9-4C2D-45C1-BB14-C294D5193BFC}" type="parTrans" cxnId="{9537E0CE-618F-4358-9E62-1F85E4E5B0C9}">
      <dgm:prSet/>
      <dgm:spPr/>
      <dgm:t>
        <a:bodyPr/>
        <a:lstStyle/>
        <a:p>
          <a:endParaRPr lang="pt-PT"/>
        </a:p>
      </dgm:t>
    </dgm:pt>
    <dgm:pt modelId="{D409E9C2-4932-4419-A702-7DE4B2A87B32}" type="sibTrans" cxnId="{9537E0CE-618F-4358-9E62-1F85E4E5B0C9}">
      <dgm:prSet/>
      <dgm:spPr/>
      <dgm:t>
        <a:bodyPr/>
        <a:lstStyle/>
        <a:p>
          <a:endParaRPr lang="pt-PT"/>
        </a:p>
      </dgm:t>
    </dgm:pt>
    <dgm:pt modelId="{5B569C26-9561-4260-B198-E451D4246DD3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Friday (day 2): 10/05</a:t>
          </a:r>
        </a:p>
        <a:p>
          <a:r>
            <a:rPr lang="en-GB" sz="1400" b="1" dirty="0">
              <a:solidFill>
                <a:schemeClr val="bg1"/>
              </a:solidFill>
            </a:rPr>
            <a:t>09.00</a:t>
          </a:r>
          <a:r>
            <a:rPr lang="en-GB" sz="1400" dirty="0">
              <a:solidFill>
                <a:schemeClr val="bg1"/>
              </a:solidFill>
            </a:rPr>
            <a:t> Welcome &amp; Opening moment @ EHTP</a:t>
          </a:r>
          <a:endParaRPr lang="pt-PT" sz="1400" dirty="0">
            <a:solidFill>
              <a:schemeClr val="bg1"/>
            </a:solidFill>
          </a:endParaRPr>
        </a:p>
      </dgm:t>
    </dgm:pt>
    <dgm:pt modelId="{F5C51822-3838-47F7-89C2-2D7F4D123282}" type="parTrans" cxnId="{561993F8-88C1-43BD-8A8D-C0A5C615B47C}">
      <dgm:prSet/>
      <dgm:spPr/>
      <dgm:t>
        <a:bodyPr/>
        <a:lstStyle/>
        <a:p>
          <a:endParaRPr lang="pt-PT"/>
        </a:p>
      </dgm:t>
    </dgm:pt>
    <dgm:pt modelId="{7397589A-6175-4372-9936-6DE0BB83BFC5}" type="sibTrans" cxnId="{561993F8-88C1-43BD-8A8D-C0A5C615B47C}">
      <dgm:prSet/>
      <dgm:spPr/>
      <dgm:t>
        <a:bodyPr/>
        <a:lstStyle/>
        <a:p>
          <a:endParaRPr lang="pt-PT"/>
        </a:p>
      </dgm:t>
    </dgm:pt>
    <dgm:pt modelId="{23B40145-2AF0-42F4-8724-C49F4B899347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/>
            <a:t>09:45</a:t>
          </a:r>
          <a:r>
            <a:rPr lang="en-GB" sz="1400" dirty="0"/>
            <a:t> Presentation “Portugal, the place to be!” </a:t>
          </a:r>
          <a:r>
            <a:rPr lang="en-GB" sz="1400" dirty="0">
              <a:solidFill>
                <a:schemeClr val="accent2"/>
              </a:solidFill>
            </a:rPr>
            <a:t>(EHTP students)</a:t>
          </a:r>
          <a:endParaRPr lang="pt-PT" sz="1400" dirty="0">
            <a:solidFill>
              <a:schemeClr val="accent2"/>
            </a:solidFill>
          </a:endParaRPr>
        </a:p>
      </dgm:t>
    </dgm:pt>
    <dgm:pt modelId="{3301F48C-0E0B-4FEB-BB55-E08EBB4365CA}" type="parTrans" cxnId="{B032BCE3-9863-453B-8E3F-4EE267C53E98}">
      <dgm:prSet/>
      <dgm:spPr/>
      <dgm:t>
        <a:bodyPr/>
        <a:lstStyle/>
        <a:p>
          <a:endParaRPr lang="pt-PT"/>
        </a:p>
      </dgm:t>
    </dgm:pt>
    <dgm:pt modelId="{9F1F4C46-605D-4762-89E0-6FCA8B607ED8}" type="sibTrans" cxnId="{B032BCE3-9863-453B-8E3F-4EE267C53E98}">
      <dgm:prSet/>
      <dgm:spPr/>
      <dgm:t>
        <a:bodyPr/>
        <a:lstStyle/>
        <a:p>
          <a:endParaRPr lang="pt-PT"/>
        </a:p>
      </dgm:t>
    </dgm:pt>
    <dgm:pt modelId="{02B819D3-A2B8-4AC6-BBD4-05BC5509231D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/>
            <a:t>10:30</a:t>
          </a:r>
          <a:r>
            <a:rPr lang="en-GB" sz="1400" dirty="0"/>
            <a:t> Introduction of participants and Information on “Enhancing training methodologies by the use of Simulators“ </a:t>
          </a:r>
          <a:r>
            <a:rPr lang="en-GB" sz="1400" dirty="0">
              <a:solidFill>
                <a:schemeClr val="accent2"/>
              </a:solidFill>
            </a:rPr>
            <a:t>(Paulo Morais Vaz &amp; Rui Santos)</a:t>
          </a:r>
          <a:endParaRPr lang="pt-PT" sz="1400" dirty="0">
            <a:solidFill>
              <a:schemeClr val="accent2"/>
            </a:solidFill>
          </a:endParaRPr>
        </a:p>
      </dgm:t>
    </dgm:pt>
    <dgm:pt modelId="{497A8F1D-6119-495F-A740-392B1242D08A}" type="parTrans" cxnId="{6AE6F5D2-38F4-486B-B3DF-9BD4901B7A2B}">
      <dgm:prSet/>
      <dgm:spPr/>
      <dgm:t>
        <a:bodyPr/>
        <a:lstStyle/>
        <a:p>
          <a:endParaRPr lang="pt-PT"/>
        </a:p>
      </dgm:t>
    </dgm:pt>
    <dgm:pt modelId="{52A2E647-9D80-40B6-A108-C39474E43B0C}" type="sibTrans" cxnId="{6AE6F5D2-38F4-486B-B3DF-9BD4901B7A2B}">
      <dgm:prSet/>
      <dgm:spPr/>
      <dgm:t>
        <a:bodyPr/>
        <a:lstStyle/>
        <a:p>
          <a:endParaRPr lang="pt-PT"/>
        </a:p>
      </dgm:t>
    </dgm:pt>
    <dgm:pt modelId="{3A1E19B4-892A-45C9-BB16-7178085AA478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/>
            <a:t>11:00</a:t>
          </a:r>
          <a:r>
            <a:rPr lang="en-GB" sz="1400" dirty="0"/>
            <a:t> Presentation of CESIM Simulator &amp; Case Study </a:t>
          </a:r>
          <a:r>
            <a:rPr lang="en-GB" sz="1400" dirty="0">
              <a:solidFill>
                <a:schemeClr val="accent2"/>
              </a:solidFill>
            </a:rPr>
            <a:t>(</a:t>
          </a:r>
          <a:r>
            <a:rPr lang="en-GB" sz="1400" dirty="0" err="1">
              <a:solidFill>
                <a:schemeClr val="accent2"/>
              </a:solidFill>
            </a:rPr>
            <a:t>Telmo</a:t>
          </a:r>
          <a:r>
            <a:rPr lang="en-GB" sz="1400" dirty="0">
              <a:solidFill>
                <a:schemeClr val="accent2"/>
              </a:solidFill>
            </a:rPr>
            <a:t> Silva)</a:t>
          </a:r>
          <a:endParaRPr lang="pt-PT" sz="1400" dirty="0">
            <a:solidFill>
              <a:schemeClr val="accent2"/>
            </a:solidFill>
          </a:endParaRPr>
        </a:p>
      </dgm:t>
    </dgm:pt>
    <dgm:pt modelId="{C0A52885-222F-40A3-87B9-55540B324A75}" type="parTrans" cxnId="{680C8290-127F-4134-A860-C2973C4B5B42}">
      <dgm:prSet/>
      <dgm:spPr/>
      <dgm:t>
        <a:bodyPr/>
        <a:lstStyle/>
        <a:p>
          <a:endParaRPr lang="pt-PT"/>
        </a:p>
      </dgm:t>
    </dgm:pt>
    <dgm:pt modelId="{3B6098FA-BD83-4C6B-9173-0591509059F2}" type="sibTrans" cxnId="{680C8290-127F-4134-A860-C2973C4B5B42}">
      <dgm:prSet/>
      <dgm:spPr/>
      <dgm:t>
        <a:bodyPr/>
        <a:lstStyle/>
        <a:p>
          <a:endParaRPr lang="pt-PT"/>
        </a:p>
      </dgm:t>
    </dgm:pt>
    <dgm:pt modelId="{81A40235-6A7D-4969-846E-A821E77C05DD}">
      <dgm:prSet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en-GB" sz="1400" b="1" dirty="0"/>
            <a:t>13.00-14.30 </a:t>
          </a:r>
          <a:r>
            <a:rPr lang="en-GB" sz="1400" dirty="0"/>
            <a:t>Lunch at EHTP</a:t>
          </a:r>
          <a:endParaRPr lang="pt-PT" sz="1400" dirty="0"/>
        </a:p>
      </dgm:t>
    </dgm:pt>
    <dgm:pt modelId="{E08623DF-D815-4331-B939-24879DD9D4E7}" type="parTrans" cxnId="{613B1DAB-A57F-4348-8988-AD180C87D9A0}">
      <dgm:prSet/>
      <dgm:spPr/>
      <dgm:t>
        <a:bodyPr/>
        <a:lstStyle/>
        <a:p>
          <a:endParaRPr lang="pt-PT"/>
        </a:p>
      </dgm:t>
    </dgm:pt>
    <dgm:pt modelId="{D84C9333-7E20-47D4-BD69-C5174B5706D4}" type="sibTrans" cxnId="{613B1DAB-A57F-4348-8988-AD180C87D9A0}">
      <dgm:prSet/>
      <dgm:spPr/>
      <dgm:t>
        <a:bodyPr/>
        <a:lstStyle/>
        <a:p>
          <a:endParaRPr lang="pt-PT"/>
        </a:p>
      </dgm:t>
    </dgm:pt>
    <dgm:pt modelId="{C816BB3C-1F0E-4E43-95E2-C25B11BB5622}" type="pres">
      <dgm:prSet presAssocID="{A9964BD4-766C-4B18-8083-F2C712DF1FAC}" presName="linear" presStyleCnt="0">
        <dgm:presLayoutVars>
          <dgm:dir/>
          <dgm:resizeHandles val="exact"/>
        </dgm:presLayoutVars>
      </dgm:prSet>
      <dgm:spPr/>
    </dgm:pt>
    <dgm:pt modelId="{32FFE3C0-775E-4B23-8B2E-428FED4B69BF}" type="pres">
      <dgm:prSet presAssocID="{C609EF18-CE18-4904-A726-6EBC3283E35C}" presName="comp" presStyleCnt="0"/>
      <dgm:spPr/>
    </dgm:pt>
    <dgm:pt modelId="{6F57420D-8D8E-4C14-82F9-46285705FD4D}" type="pres">
      <dgm:prSet presAssocID="{C609EF18-CE18-4904-A726-6EBC3283E35C}" presName="box" presStyleLbl="node1" presStyleIdx="0" presStyleCnt="7" custLinFactNeighborX="-1075" custLinFactNeighborY="5948"/>
      <dgm:spPr/>
    </dgm:pt>
    <dgm:pt modelId="{93DB88BC-5E00-40EC-91CD-6F3AE8808FBD}" type="pres">
      <dgm:prSet presAssocID="{C609EF18-CE18-4904-A726-6EBC3283E35C}" presName="img" presStyleLbl="fgImgPlace1" presStyleIdx="0" presStyleCnt="7" custFlipHor="1" custScaleX="93333" custScaleY="93792" custLinFactNeighborX="-3538" custLinFactNeighborY="743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</dgm:spPr>
    </dgm:pt>
    <dgm:pt modelId="{7592805C-DDD4-419A-90D5-7FB1FA2BE919}" type="pres">
      <dgm:prSet presAssocID="{C609EF18-CE18-4904-A726-6EBC3283E35C}" presName="text" presStyleLbl="node1" presStyleIdx="0" presStyleCnt="7">
        <dgm:presLayoutVars>
          <dgm:bulletEnabled val="1"/>
        </dgm:presLayoutVars>
      </dgm:prSet>
      <dgm:spPr/>
    </dgm:pt>
    <dgm:pt modelId="{2114B0FD-CE78-4902-9366-F9AD1DA14D89}" type="pres">
      <dgm:prSet presAssocID="{CF19AD51-C8E9-4443-9CF9-90CED25A4AD9}" presName="spacer" presStyleCnt="0"/>
      <dgm:spPr/>
    </dgm:pt>
    <dgm:pt modelId="{E9B3EDD8-4C1E-4155-B198-D1D0C1839277}" type="pres">
      <dgm:prSet presAssocID="{FEF89152-2D63-46D6-A340-89C80C9EA9FC}" presName="comp" presStyleCnt="0"/>
      <dgm:spPr/>
    </dgm:pt>
    <dgm:pt modelId="{21D5C17F-2C4B-4FE0-BA0C-56976ADE9C50}" type="pres">
      <dgm:prSet presAssocID="{FEF89152-2D63-46D6-A340-89C80C9EA9FC}" presName="box" presStyleLbl="node1" presStyleIdx="1" presStyleCnt="7" custScaleY="71771" custLinFactNeighborX="-1075" custLinFactNeighborY="-1498"/>
      <dgm:spPr/>
    </dgm:pt>
    <dgm:pt modelId="{7C495D46-944D-4184-BEB1-AEE457179D73}" type="pres">
      <dgm:prSet presAssocID="{FEF89152-2D63-46D6-A340-89C80C9EA9FC}" presName="img" presStyleLbl="fgImgPlace1" presStyleIdx="1" presStyleCnt="7" custScaleX="88249" custScaleY="83776" custLinFactNeighborX="-8008" custLinFactNeighborY="-290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</dgm:spPr>
    </dgm:pt>
    <dgm:pt modelId="{214CA2BD-609E-4408-95F5-F39A0781B8F4}" type="pres">
      <dgm:prSet presAssocID="{FEF89152-2D63-46D6-A340-89C80C9EA9FC}" presName="text" presStyleLbl="node1" presStyleIdx="1" presStyleCnt="7">
        <dgm:presLayoutVars>
          <dgm:bulletEnabled val="1"/>
        </dgm:presLayoutVars>
      </dgm:prSet>
      <dgm:spPr/>
    </dgm:pt>
    <dgm:pt modelId="{1F760C26-95D1-465D-97D7-B89CF1109029}" type="pres">
      <dgm:prSet presAssocID="{D409E9C2-4932-4419-A702-7DE4B2A87B32}" presName="spacer" presStyleCnt="0"/>
      <dgm:spPr/>
    </dgm:pt>
    <dgm:pt modelId="{2B803E5B-9D01-4EC2-9A90-AF1D1E5553FE}" type="pres">
      <dgm:prSet presAssocID="{5B569C26-9561-4260-B198-E451D4246DD3}" presName="comp" presStyleCnt="0"/>
      <dgm:spPr/>
    </dgm:pt>
    <dgm:pt modelId="{EBDB8CE3-5DCE-44FB-9E7C-306AB67CD2E2}" type="pres">
      <dgm:prSet presAssocID="{5B569C26-9561-4260-B198-E451D4246DD3}" presName="box" presStyleLbl="node1" presStyleIdx="2" presStyleCnt="7"/>
      <dgm:spPr/>
    </dgm:pt>
    <dgm:pt modelId="{71303E40-FF24-4C64-996E-DEFB43AD4DA5}" type="pres">
      <dgm:prSet presAssocID="{5B569C26-9561-4260-B198-E451D4246DD3}" presName="img" presStyleLbl="fgImgPlace1" presStyleIdx="2" presStyleCnt="7" custLinFactNeighborX="-5064" custLinFactNeighborY="403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7E6387DE-556C-42B9-ADDC-8D3773317EFD}" type="pres">
      <dgm:prSet presAssocID="{5B569C26-9561-4260-B198-E451D4246DD3}" presName="text" presStyleLbl="node1" presStyleIdx="2" presStyleCnt="7">
        <dgm:presLayoutVars>
          <dgm:bulletEnabled val="1"/>
        </dgm:presLayoutVars>
      </dgm:prSet>
      <dgm:spPr/>
    </dgm:pt>
    <dgm:pt modelId="{8D797B96-54B1-48F2-907B-D79524A7DB01}" type="pres">
      <dgm:prSet presAssocID="{7397589A-6175-4372-9936-6DE0BB83BFC5}" presName="spacer" presStyleCnt="0"/>
      <dgm:spPr/>
    </dgm:pt>
    <dgm:pt modelId="{A5098212-BED6-4D48-8E5E-6CA50540D0CC}" type="pres">
      <dgm:prSet presAssocID="{23B40145-2AF0-42F4-8724-C49F4B899347}" presName="comp" presStyleCnt="0"/>
      <dgm:spPr/>
    </dgm:pt>
    <dgm:pt modelId="{30F50712-C872-4565-8394-A255975F7259}" type="pres">
      <dgm:prSet presAssocID="{23B40145-2AF0-42F4-8724-C49F4B899347}" presName="box" presStyleLbl="node1" presStyleIdx="3" presStyleCnt="7"/>
      <dgm:spPr/>
    </dgm:pt>
    <dgm:pt modelId="{646C6434-243E-4553-9B7E-BCA129679785}" type="pres">
      <dgm:prSet presAssocID="{23B40145-2AF0-42F4-8724-C49F4B899347}" presName="img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20B7755-7D26-42E4-9672-B4F908D59288}" type="pres">
      <dgm:prSet presAssocID="{23B40145-2AF0-42F4-8724-C49F4B899347}" presName="text" presStyleLbl="node1" presStyleIdx="3" presStyleCnt="7">
        <dgm:presLayoutVars>
          <dgm:bulletEnabled val="1"/>
        </dgm:presLayoutVars>
      </dgm:prSet>
      <dgm:spPr/>
    </dgm:pt>
    <dgm:pt modelId="{C802066D-A6D9-42ED-A3B4-44FB657239BF}" type="pres">
      <dgm:prSet presAssocID="{9F1F4C46-605D-4762-89E0-6FCA8B607ED8}" presName="spacer" presStyleCnt="0"/>
      <dgm:spPr/>
    </dgm:pt>
    <dgm:pt modelId="{91E11316-2D2F-4757-9B42-21F76A16CBE5}" type="pres">
      <dgm:prSet presAssocID="{02B819D3-A2B8-4AC6-BBD4-05BC5509231D}" presName="comp" presStyleCnt="0"/>
      <dgm:spPr/>
    </dgm:pt>
    <dgm:pt modelId="{D1705322-AA74-471F-982C-FC7F9C75DFD1}" type="pres">
      <dgm:prSet presAssocID="{02B819D3-A2B8-4AC6-BBD4-05BC5509231D}" presName="box" presStyleLbl="node1" presStyleIdx="4" presStyleCnt="7"/>
      <dgm:spPr/>
    </dgm:pt>
    <dgm:pt modelId="{EFADF797-644F-4658-93FE-F0EE51A62F2D}" type="pres">
      <dgm:prSet presAssocID="{02B819D3-A2B8-4AC6-BBD4-05BC5509231D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13B4B6EE-95E7-446C-8148-446668135A93}" type="pres">
      <dgm:prSet presAssocID="{02B819D3-A2B8-4AC6-BBD4-05BC5509231D}" presName="text" presStyleLbl="node1" presStyleIdx="4" presStyleCnt="7">
        <dgm:presLayoutVars>
          <dgm:bulletEnabled val="1"/>
        </dgm:presLayoutVars>
      </dgm:prSet>
      <dgm:spPr/>
    </dgm:pt>
    <dgm:pt modelId="{C63838CE-EAEC-4A19-9503-1FBAB4E627A9}" type="pres">
      <dgm:prSet presAssocID="{52A2E647-9D80-40B6-A108-C39474E43B0C}" presName="spacer" presStyleCnt="0"/>
      <dgm:spPr/>
    </dgm:pt>
    <dgm:pt modelId="{397BF5B9-7E23-4CE8-8FD6-9CA3821FCD7C}" type="pres">
      <dgm:prSet presAssocID="{3A1E19B4-892A-45C9-BB16-7178085AA478}" presName="comp" presStyleCnt="0"/>
      <dgm:spPr/>
    </dgm:pt>
    <dgm:pt modelId="{6F2536E5-238A-47C6-B8A5-364CAC1EB1E8}" type="pres">
      <dgm:prSet presAssocID="{3A1E19B4-892A-45C9-BB16-7178085AA478}" presName="box" presStyleLbl="node1" presStyleIdx="5" presStyleCnt="7"/>
      <dgm:spPr/>
    </dgm:pt>
    <dgm:pt modelId="{5E396869-C716-43D9-BE8B-143079C8D829}" type="pres">
      <dgm:prSet presAssocID="{3A1E19B4-892A-45C9-BB16-7178085AA478}" presName="img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6370069-54E2-40FB-A9E2-EAB203AD9521}" type="pres">
      <dgm:prSet presAssocID="{3A1E19B4-892A-45C9-BB16-7178085AA478}" presName="text" presStyleLbl="node1" presStyleIdx="5" presStyleCnt="7">
        <dgm:presLayoutVars>
          <dgm:bulletEnabled val="1"/>
        </dgm:presLayoutVars>
      </dgm:prSet>
      <dgm:spPr/>
    </dgm:pt>
    <dgm:pt modelId="{F1C8B034-7B05-445F-9E00-BD69931A5D09}" type="pres">
      <dgm:prSet presAssocID="{3B6098FA-BD83-4C6B-9173-0591509059F2}" presName="spacer" presStyleCnt="0"/>
      <dgm:spPr/>
    </dgm:pt>
    <dgm:pt modelId="{BF6991A1-76A5-4CBE-9478-616D71391999}" type="pres">
      <dgm:prSet presAssocID="{81A40235-6A7D-4969-846E-A821E77C05DD}" presName="comp" presStyleCnt="0"/>
      <dgm:spPr/>
    </dgm:pt>
    <dgm:pt modelId="{B4A83F3D-C006-43DE-A0E1-6293D221AA40}" type="pres">
      <dgm:prSet presAssocID="{81A40235-6A7D-4969-846E-A821E77C05DD}" presName="box" presStyleLbl="node1" presStyleIdx="6" presStyleCnt="7" custLinFactNeighborX="400" custLinFactNeighborY="1641"/>
      <dgm:spPr/>
    </dgm:pt>
    <dgm:pt modelId="{CB4C5DDD-78C4-4C02-91B7-E68F12795321}" type="pres">
      <dgm:prSet presAssocID="{81A40235-6A7D-4969-846E-A821E77C05DD}" presName="img" presStyleLbl="fgImgPlace1" presStyleIdx="6" presStyleCnt="7" custLinFactNeighborY="-663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</dgm:pt>
    <dgm:pt modelId="{248322E7-2FBD-4B81-A9A8-020ED9CD535A}" type="pres">
      <dgm:prSet presAssocID="{81A40235-6A7D-4969-846E-A821E77C05DD}" presName="text" presStyleLbl="node1" presStyleIdx="6" presStyleCnt="7">
        <dgm:presLayoutVars>
          <dgm:bulletEnabled val="1"/>
        </dgm:presLayoutVars>
      </dgm:prSet>
      <dgm:spPr/>
    </dgm:pt>
  </dgm:ptLst>
  <dgm:cxnLst>
    <dgm:cxn modelId="{022D7B01-CCF8-4CF9-AB23-A66714E4CBF3}" type="presOf" srcId="{81A40235-6A7D-4969-846E-A821E77C05DD}" destId="{B4A83F3D-C006-43DE-A0E1-6293D221AA40}" srcOrd="0" destOrd="0" presId="urn:microsoft.com/office/officeart/2005/8/layout/vList4"/>
    <dgm:cxn modelId="{2476DB0D-AAB2-4D71-A2FA-699F280152F3}" type="presOf" srcId="{02B819D3-A2B8-4AC6-BBD4-05BC5509231D}" destId="{D1705322-AA74-471F-982C-FC7F9C75DFD1}" srcOrd="0" destOrd="0" presId="urn:microsoft.com/office/officeart/2005/8/layout/vList4"/>
    <dgm:cxn modelId="{220EE326-6C71-4C6C-B239-B1E2401A142F}" type="presOf" srcId="{FEF89152-2D63-46D6-A340-89C80C9EA9FC}" destId="{214CA2BD-609E-4408-95F5-F39A0781B8F4}" srcOrd="1" destOrd="0" presId="urn:microsoft.com/office/officeart/2005/8/layout/vList4"/>
    <dgm:cxn modelId="{389C3637-7D41-4887-B024-D143F2EB2D78}" type="presOf" srcId="{02B819D3-A2B8-4AC6-BBD4-05BC5509231D}" destId="{13B4B6EE-95E7-446C-8148-446668135A93}" srcOrd="1" destOrd="0" presId="urn:microsoft.com/office/officeart/2005/8/layout/vList4"/>
    <dgm:cxn modelId="{874D3543-1669-4C17-9FF0-0E58D2D3F31A}" type="presOf" srcId="{A9964BD4-766C-4B18-8083-F2C712DF1FAC}" destId="{C816BB3C-1F0E-4E43-95E2-C25B11BB5622}" srcOrd="0" destOrd="0" presId="urn:microsoft.com/office/officeart/2005/8/layout/vList4"/>
    <dgm:cxn modelId="{D01B9443-99ED-4EE7-B1C5-515D9521574D}" srcId="{A9964BD4-766C-4B18-8083-F2C712DF1FAC}" destId="{C609EF18-CE18-4904-A726-6EBC3283E35C}" srcOrd="0" destOrd="0" parTransId="{0F01F063-53B6-441E-93DD-950273B23C2F}" sibTransId="{CF19AD51-C8E9-4443-9CF9-90CED25A4AD9}"/>
    <dgm:cxn modelId="{F1379559-6E0A-4DCB-B8FE-5F0F5E0D626B}" type="presOf" srcId="{FEF89152-2D63-46D6-A340-89C80C9EA9FC}" destId="{21D5C17F-2C4B-4FE0-BA0C-56976ADE9C50}" srcOrd="0" destOrd="0" presId="urn:microsoft.com/office/officeart/2005/8/layout/vList4"/>
    <dgm:cxn modelId="{F224F662-4630-4CBD-B546-D0B053E1A707}" type="presOf" srcId="{23B40145-2AF0-42F4-8724-C49F4B899347}" destId="{F20B7755-7D26-42E4-9672-B4F908D59288}" srcOrd="1" destOrd="0" presId="urn:microsoft.com/office/officeart/2005/8/layout/vList4"/>
    <dgm:cxn modelId="{FFEA2469-C314-4A82-AB22-B7D23A49B12E}" type="presOf" srcId="{3A1E19B4-892A-45C9-BB16-7178085AA478}" destId="{6F2536E5-238A-47C6-B8A5-364CAC1EB1E8}" srcOrd="0" destOrd="0" presId="urn:microsoft.com/office/officeart/2005/8/layout/vList4"/>
    <dgm:cxn modelId="{54D18671-C623-4827-84EC-F98F76736714}" type="presOf" srcId="{3A1E19B4-892A-45C9-BB16-7178085AA478}" destId="{46370069-54E2-40FB-A9E2-EAB203AD9521}" srcOrd="1" destOrd="0" presId="urn:microsoft.com/office/officeart/2005/8/layout/vList4"/>
    <dgm:cxn modelId="{EA0E4285-366D-4CA4-A077-8825E5500E9A}" type="presOf" srcId="{81A40235-6A7D-4969-846E-A821E77C05DD}" destId="{248322E7-2FBD-4B81-A9A8-020ED9CD535A}" srcOrd="1" destOrd="0" presId="urn:microsoft.com/office/officeart/2005/8/layout/vList4"/>
    <dgm:cxn modelId="{1D952B90-E228-4682-B842-0A34B63DD62D}" type="presOf" srcId="{23B40145-2AF0-42F4-8724-C49F4B899347}" destId="{30F50712-C872-4565-8394-A255975F7259}" srcOrd="0" destOrd="0" presId="urn:microsoft.com/office/officeart/2005/8/layout/vList4"/>
    <dgm:cxn modelId="{680C8290-127F-4134-A860-C2973C4B5B42}" srcId="{A9964BD4-766C-4B18-8083-F2C712DF1FAC}" destId="{3A1E19B4-892A-45C9-BB16-7178085AA478}" srcOrd="5" destOrd="0" parTransId="{C0A52885-222F-40A3-87B9-55540B324A75}" sibTransId="{3B6098FA-BD83-4C6B-9173-0591509059F2}"/>
    <dgm:cxn modelId="{5EE7A69E-B58B-480E-9069-A7A9B69D8FE6}" type="presOf" srcId="{5B569C26-9561-4260-B198-E451D4246DD3}" destId="{7E6387DE-556C-42B9-ADDC-8D3773317EFD}" srcOrd="1" destOrd="0" presId="urn:microsoft.com/office/officeart/2005/8/layout/vList4"/>
    <dgm:cxn modelId="{40B1D2A9-DAAE-4127-8ED4-071374CEAAA4}" type="presOf" srcId="{C609EF18-CE18-4904-A726-6EBC3283E35C}" destId="{6F57420D-8D8E-4C14-82F9-46285705FD4D}" srcOrd="0" destOrd="0" presId="urn:microsoft.com/office/officeart/2005/8/layout/vList4"/>
    <dgm:cxn modelId="{613B1DAB-A57F-4348-8988-AD180C87D9A0}" srcId="{A9964BD4-766C-4B18-8083-F2C712DF1FAC}" destId="{81A40235-6A7D-4969-846E-A821E77C05DD}" srcOrd="6" destOrd="0" parTransId="{E08623DF-D815-4331-B939-24879DD9D4E7}" sibTransId="{D84C9333-7E20-47D4-BD69-C5174B5706D4}"/>
    <dgm:cxn modelId="{9537E0CE-618F-4358-9E62-1F85E4E5B0C9}" srcId="{A9964BD4-766C-4B18-8083-F2C712DF1FAC}" destId="{FEF89152-2D63-46D6-A340-89C80C9EA9FC}" srcOrd="1" destOrd="0" parTransId="{C14F1FD9-4C2D-45C1-BB14-C294D5193BFC}" sibTransId="{D409E9C2-4932-4419-A702-7DE4B2A87B32}"/>
    <dgm:cxn modelId="{6AE6F5D2-38F4-486B-B3DF-9BD4901B7A2B}" srcId="{A9964BD4-766C-4B18-8083-F2C712DF1FAC}" destId="{02B819D3-A2B8-4AC6-BBD4-05BC5509231D}" srcOrd="4" destOrd="0" parTransId="{497A8F1D-6119-495F-A740-392B1242D08A}" sibTransId="{52A2E647-9D80-40B6-A108-C39474E43B0C}"/>
    <dgm:cxn modelId="{7E2121D4-B5E0-42CC-9D88-8F2DBE284C0F}" type="presOf" srcId="{C609EF18-CE18-4904-A726-6EBC3283E35C}" destId="{7592805C-DDD4-419A-90D5-7FB1FA2BE919}" srcOrd="1" destOrd="0" presId="urn:microsoft.com/office/officeart/2005/8/layout/vList4"/>
    <dgm:cxn modelId="{B032BCE3-9863-453B-8E3F-4EE267C53E98}" srcId="{A9964BD4-766C-4B18-8083-F2C712DF1FAC}" destId="{23B40145-2AF0-42F4-8724-C49F4B899347}" srcOrd="3" destOrd="0" parTransId="{3301F48C-0E0B-4FEB-BB55-E08EBB4365CA}" sibTransId="{9F1F4C46-605D-4762-89E0-6FCA8B607ED8}"/>
    <dgm:cxn modelId="{561993F8-88C1-43BD-8A8D-C0A5C615B47C}" srcId="{A9964BD4-766C-4B18-8083-F2C712DF1FAC}" destId="{5B569C26-9561-4260-B198-E451D4246DD3}" srcOrd="2" destOrd="0" parTransId="{F5C51822-3838-47F7-89C2-2D7F4D123282}" sibTransId="{7397589A-6175-4372-9936-6DE0BB83BFC5}"/>
    <dgm:cxn modelId="{C06718F9-EB21-4437-9AD4-CE7BD0AC9BA9}" type="presOf" srcId="{5B569C26-9561-4260-B198-E451D4246DD3}" destId="{EBDB8CE3-5DCE-44FB-9E7C-306AB67CD2E2}" srcOrd="0" destOrd="0" presId="urn:microsoft.com/office/officeart/2005/8/layout/vList4"/>
    <dgm:cxn modelId="{A17BA7D8-2DE2-443D-84A3-47EF65A2C806}" type="presParOf" srcId="{C816BB3C-1F0E-4E43-95E2-C25B11BB5622}" destId="{32FFE3C0-775E-4B23-8B2E-428FED4B69BF}" srcOrd="0" destOrd="0" presId="urn:microsoft.com/office/officeart/2005/8/layout/vList4"/>
    <dgm:cxn modelId="{84D1174E-BD2C-4EA9-ABBA-7FE89B674DF8}" type="presParOf" srcId="{32FFE3C0-775E-4B23-8B2E-428FED4B69BF}" destId="{6F57420D-8D8E-4C14-82F9-46285705FD4D}" srcOrd="0" destOrd="0" presId="urn:microsoft.com/office/officeart/2005/8/layout/vList4"/>
    <dgm:cxn modelId="{D30ACFC3-7243-41E0-B7AC-26599E39A0E3}" type="presParOf" srcId="{32FFE3C0-775E-4B23-8B2E-428FED4B69BF}" destId="{93DB88BC-5E00-40EC-91CD-6F3AE8808FBD}" srcOrd="1" destOrd="0" presId="urn:microsoft.com/office/officeart/2005/8/layout/vList4"/>
    <dgm:cxn modelId="{0E1D24BA-AD13-4563-9EC0-96C65F88E9F2}" type="presParOf" srcId="{32FFE3C0-775E-4B23-8B2E-428FED4B69BF}" destId="{7592805C-DDD4-419A-90D5-7FB1FA2BE919}" srcOrd="2" destOrd="0" presId="urn:microsoft.com/office/officeart/2005/8/layout/vList4"/>
    <dgm:cxn modelId="{2BD8C1A2-EA82-4C62-A405-82A5841145DE}" type="presParOf" srcId="{C816BB3C-1F0E-4E43-95E2-C25B11BB5622}" destId="{2114B0FD-CE78-4902-9366-F9AD1DA14D89}" srcOrd="1" destOrd="0" presId="urn:microsoft.com/office/officeart/2005/8/layout/vList4"/>
    <dgm:cxn modelId="{B9ABF2DA-55D4-4B7A-8C06-64A9C725F97F}" type="presParOf" srcId="{C816BB3C-1F0E-4E43-95E2-C25B11BB5622}" destId="{E9B3EDD8-4C1E-4155-B198-D1D0C1839277}" srcOrd="2" destOrd="0" presId="urn:microsoft.com/office/officeart/2005/8/layout/vList4"/>
    <dgm:cxn modelId="{EA1C022C-B303-4D28-AEF6-092799E3C3B0}" type="presParOf" srcId="{E9B3EDD8-4C1E-4155-B198-D1D0C1839277}" destId="{21D5C17F-2C4B-4FE0-BA0C-56976ADE9C50}" srcOrd="0" destOrd="0" presId="urn:microsoft.com/office/officeart/2005/8/layout/vList4"/>
    <dgm:cxn modelId="{62CC5DC2-DB24-4A9D-A7C9-C1D86B2650C3}" type="presParOf" srcId="{E9B3EDD8-4C1E-4155-B198-D1D0C1839277}" destId="{7C495D46-944D-4184-BEB1-AEE457179D73}" srcOrd="1" destOrd="0" presId="urn:microsoft.com/office/officeart/2005/8/layout/vList4"/>
    <dgm:cxn modelId="{2F4BA73E-DA49-4A05-8C25-8849AF18C057}" type="presParOf" srcId="{E9B3EDD8-4C1E-4155-B198-D1D0C1839277}" destId="{214CA2BD-609E-4408-95F5-F39A0781B8F4}" srcOrd="2" destOrd="0" presId="urn:microsoft.com/office/officeart/2005/8/layout/vList4"/>
    <dgm:cxn modelId="{503DE915-5B1F-46E6-B8C3-7FC19F12814A}" type="presParOf" srcId="{C816BB3C-1F0E-4E43-95E2-C25B11BB5622}" destId="{1F760C26-95D1-465D-97D7-B89CF1109029}" srcOrd="3" destOrd="0" presId="urn:microsoft.com/office/officeart/2005/8/layout/vList4"/>
    <dgm:cxn modelId="{EA22749E-8407-4F9F-B775-30C0FF8C664C}" type="presParOf" srcId="{C816BB3C-1F0E-4E43-95E2-C25B11BB5622}" destId="{2B803E5B-9D01-4EC2-9A90-AF1D1E5553FE}" srcOrd="4" destOrd="0" presId="urn:microsoft.com/office/officeart/2005/8/layout/vList4"/>
    <dgm:cxn modelId="{35E418D0-0047-4B76-9838-CBA3376C587E}" type="presParOf" srcId="{2B803E5B-9D01-4EC2-9A90-AF1D1E5553FE}" destId="{EBDB8CE3-5DCE-44FB-9E7C-306AB67CD2E2}" srcOrd="0" destOrd="0" presId="urn:microsoft.com/office/officeart/2005/8/layout/vList4"/>
    <dgm:cxn modelId="{9C773912-8BAB-4132-9DFB-12FA3D785947}" type="presParOf" srcId="{2B803E5B-9D01-4EC2-9A90-AF1D1E5553FE}" destId="{71303E40-FF24-4C64-996E-DEFB43AD4DA5}" srcOrd="1" destOrd="0" presId="urn:microsoft.com/office/officeart/2005/8/layout/vList4"/>
    <dgm:cxn modelId="{0CE4C50B-9773-4FAA-8B57-D60B04800078}" type="presParOf" srcId="{2B803E5B-9D01-4EC2-9A90-AF1D1E5553FE}" destId="{7E6387DE-556C-42B9-ADDC-8D3773317EFD}" srcOrd="2" destOrd="0" presId="urn:microsoft.com/office/officeart/2005/8/layout/vList4"/>
    <dgm:cxn modelId="{6CC5A0F6-2CB7-463A-A13A-4D3976E9741A}" type="presParOf" srcId="{C816BB3C-1F0E-4E43-95E2-C25B11BB5622}" destId="{8D797B96-54B1-48F2-907B-D79524A7DB01}" srcOrd="5" destOrd="0" presId="urn:microsoft.com/office/officeart/2005/8/layout/vList4"/>
    <dgm:cxn modelId="{BD04378E-BF99-4CD1-A027-7BE468D0327D}" type="presParOf" srcId="{C816BB3C-1F0E-4E43-95E2-C25B11BB5622}" destId="{A5098212-BED6-4D48-8E5E-6CA50540D0CC}" srcOrd="6" destOrd="0" presId="urn:microsoft.com/office/officeart/2005/8/layout/vList4"/>
    <dgm:cxn modelId="{4CF04DDA-34B1-4456-8456-458585884080}" type="presParOf" srcId="{A5098212-BED6-4D48-8E5E-6CA50540D0CC}" destId="{30F50712-C872-4565-8394-A255975F7259}" srcOrd="0" destOrd="0" presId="urn:microsoft.com/office/officeart/2005/8/layout/vList4"/>
    <dgm:cxn modelId="{8942A388-774E-4C0B-B917-BF944F52C702}" type="presParOf" srcId="{A5098212-BED6-4D48-8E5E-6CA50540D0CC}" destId="{646C6434-243E-4553-9B7E-BCA129679785}" srcOrd="1" destOrd="0" presId="urn:microsoft.com/office/officeart/2005/8/layout/vList4"/>
    <dgm:cxn modelId="{FBE8F088-F7F4-44A4-8CB6-02369B332DC8}" type="presParOf" srcId="{A5098212-BED6-4D48-8E5E-6CA50540D0CC}" destId="{F20B7755-7D26-42E4-9672-B4F908D59288}" srcOrd="2" destOrd="0" presId="urn:microsoft.com/office/officeart/2005/8/layout/vList4"/>
    <dgm:cxn modelId="{3AB85F4D-20D6-4CCB-923C-7E3744C487FF}" type="presParOf" srcId="{C816BB3C-1F0E-4E43-95E2-C25B11BB5622}" destId="{C802066D-A6D9-42ED-A3B4-44FB657239BF}" srcOrd="7" destOrd="0" presId="urn:microsoft.com/office/officeart/2005/8/layout/vList4"/>
    <dgm:cxn modelId="{CEFF7337-1BC5-42FB-A647-7D1ADDE8E965}" type="presParOf" srcId="{C816BB3C-1F0E-4E43-95E2-C25B11BB5622}" destId="{91E11316-2D2F-4757-9B42-21F76A16CBE5}" srcOrd="8" destOrd="0" presId="urn:microsoft.com/office/officeart/2005/8/layout/vList4"/>
    <dgm:cxn modelId="{48DAAAC0-DC15-4C70-8412-5DE399EE66F0}" type="presParOf" srcId="{91E11316-2D2F-4757-9B42-21F76A16CBE5}" destId="{D1705322-AA74-471F-982C-FC7F9C75DFD1}" srcOrd="0" destOrd="0" presId="urn:microsoft.com/office/officeart/2005/8/layout/vList4"/>
    <dgm:cxn modelId="{ADD32242-7E1A-4DB9-A64E-04BF1385689C}" type="presParOf" srcId="{91E11316-2D2F-4757-9B42-21F76A16CBE5}" destId="{EFADF797-644F-4658-93FE-F0EE51A62F2D}" srcOrd="1" destOrd="0" presId="urn:microsoft.com/office/officeart/2005/8/layout/vList4"/>
    <dgm:cxn modelId="{B3486859-97E7-4EF1-8916-55FCDEC9204E}" type="presParOf" srcId="{91E11316-2D2F-4757-9B42-21F76A16CBE5}" destId="{13B4B6EE-95E7-446C-8148-446668135A93}" srcOrd="2" destOrd="0" presId="urn:microsoft.com/office/officeart/2005/8/layout/vList4"/>
    <dgm:cxn modelId="{B8F82BDC-8BE9-4A09-B223-EF5A1C6FC7D8}" type="presParOf" srcId="{C816BB3C-1F0E-4E43-95E2-C25B11BB5622}" destId="{C63838CE-EAEC-4A19-9503-1FBAB4E627A9}" srcOrd="9" destOrd="0" presId="urn:microsoft.com/office/officeart/2005/8/layout/vList4"/>
    <dgm:cxn modelId="{D6A85B8D-7449-4AA2-B69C-12F9CBC8386B}" type="presParOf" srcId="{C816BB3C-1F0E-4E43-95E2-C25B11BB5622}" destId="{397BF5B9-7E23-4CE8-8FD6-9CA3821FCD7C}" srcOrd="10" destOrd="0" presId="urn:microsoft.com/office/officeart/2005/8/layout/vList4"/>
    <dgm:cxn modelId="{F2DE2D61-7C8F-4A56-8B64-EB112B70A679}" type="presParOf" srcId="{397BF5B9-7E23-4CE8-8FD6-9CA3821FCD7C}" destId="{6F2536E5-238A-47C6-B8A5-364CAC1EB1E8}" srcOrd="0" destOrd="0" presId="urn:microsoft.com/office/officeart/2005/8/layout/vList4"/>
    <dgm:cxn modelId="{1A97F14C-379A-4F15-BB6A-46728E1CE81C}" type="presParOf" srcId="{397BF5B9-7E23-4CE8-8FD6-9CA3821FCD7C}" destId="{5E396869-C716-43D9-BE8B-143079C8D829}" srcOrd="1" destOrd="0" presId="urn:microsoft.com/office/officeart/2005/8/layout/vList4"/>
    <dgm:cxn modelId="{13A3E26C-F832-466F-BAF8-1D68A0FB1594}" type="presParOf" srcId="{397BF5B9-7E23-4CE8-8FD6-9CA3821FCD7C}" destId="{46370069-54E2-40FB-A9E2-EAB203AD9521}" srcOrd="2" destOrd="0" presId="urn:microsoft.com/office/officeart/2005/8/layout/vList4"/>
    <dgm:cxn modelId="{ED33CD23-7A31-4F9A-A777-D38533422E98}" type="presParOf" srcId="{C816BB3C-1F0E-4E43-95E2-C25B11BB5622}" destId="{F1C8B034-7B05-445F-9E00-BD69931A5D09}" srcOrd="11" destOrd="0" presId="urn:microsoft.com/office/officeart/2005/8/layout/vList4"/>
    <dgm:cxn modelId="{F694D496-5504-4E24-9D8C-C7974BAB095C}" type="presParOf" srcId="{C816BB3C-1F0E-4E43-95E2-C25B11BB5622}" destId="{BF6991A1-76A5-4CBE-9478-616D71391999}" srcOrd="12" destOrd="0" presId="urn:microsoft.com/office/officeart/2005/8/layout/vList4"/>
    <dgm:cxn modelId="{A36DF7DC-24D0-49D3-B46E-416718852CBC}" type="presParOf" srcId="{BF6991A1-76A5-4CBE-9478-616D71391999}" destId="{B4A83F3D-C006-43DE-A0E1-6293D221AA40}" srcOrd="0" destOrd="0" presId="urn:microsoft.com/office/officeart/2005/8/layout/vList4"/>
    <dgm:cxn modelId="{40AB57B1-81A4-47BD-96F2-36DFC82B0307}" type="presParOf" srcId="{BF6991A1-76A5-4CBE-9478-616D71391999}" destId="{CB4C5DDD-78C4-4C02-91B7-E68F12795321}" srcOrd="1" destOrd="0" presId="urn:microsoft.com/office/officeart/2005/8/layout/vList4"/>
    <dgm:cxn modelId="{CF8F5CE7-6595-4F8F-A90E-DB6399FAD8BD}" type="presParOf" srcId="{BF6991A1-76A5-4CBE-9478-616D71391999}" destId="{248322E7-2FBD-4B81-A9A8-020ED9CD535A}" srcOrd="2" destOrd="0" presId="urn:microsoft.com/office/officeart/2005/8/layout/vList4"/>
  </dgm:cxnLst>
  <dgm:bg>
    <a:solidFill>
      <a:schemeClr val="accent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8DFE02-BC46-4682-9036-7F44CD19A604}" type="doc">
      <dgm:prSet loTypeId="urn:microsoft.com/office/officeart/2005/8/layout/vList4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DBE98987-2FE1-4BF3-A224-1F01958009FC}">
      <dgm:prSet custT="1"/>
      <dgm:spPr/>
      <dgm:t>
        <a:bodyPr/>
        <a:lstStyle/>
        <a:p>
          <a:r>
            <a:rPr lang="en-GB" sz="1400" b="1" dirty="0"/>
            <a:t>Friday (day 2): 10/05 </a:t>
          </a:r>
          <a:r>
            <a:rPr lang="en-GB" sz="1100" b="1" dirty="0"/>
            <a:t>(cont.)</a:t>
          </a:r>
          <a:endParaRPr lang="en-GB" sz="1400" b="1" dirty="0"/>
        </a:p>
        <a:p>
          <a:r>
            <a:rPr lang="en-GB" sz="1400" b="1" dirty="0"/>
            <a:t>14:30</a:t>
          </a:r>
          <a:r>
            <a:rPr lang="en-GB" sz="1400" dirty="0"/>
            <a:t> Guided tour through EHTP </a:t>
          </a:r>
          <a:r>
            <a:rPr lang="en-GB" sz="1400" dirty="0">
              <a:solidFill>
                <a:schemeClr val="accent2"/>
              </a:solidFill>
            </a:rPr>
            <a:t>(EHTP students)</a:t>
          </a:r>
          <a:endParaRPr lang="pt-PT" sz="1400" dirty="0">
            <a:solidFill>
              <a:schemeClr val="accent2"/>
            </a:solidFill>
          </a:endParaRPr>
        </a:p>
      </dgm:t>
    </dgm:pt>
    <dgm:pt modelId="{E84B6EC7-21FC-42BC-B0FA-BD5B030E1B5B}" type="parTrans" cxnId="{16AE2C48-4BA7-4374-9DF7-D60232BCE1D6}">
      <dgm:prSet/>
      <dgm:spPr/>
      <dgm:t>
        <a:bodyPr/>
        <a:lstStyle/>
        <a:p>
          <a:endParaRPr lang="pt-PT"/>
        </a:p>
      </dgm:t>
    </dgm:pt>
    <dgm:pt modelId="{149F2E74-24E4-431C-B407-6C91A812892E}" type="sibTrans" cxnId="{16AE2C48-4BA7-4374-9DF7-D60232BCE1D6}">
      <dgm:prSet/>
      <dgm:spPr/>
      <dgm:t>
        <a:bodyPr/>
        <a:lstStyle/>
        <a:p>
          <a:endParaRPr lang="pt-PT"/>
        </a:p>
      </dgm:t>
    </dgm:pt>
    <dgm:pt modelId="{B37850E2-FA72-48B2-8DE2-032072A8458D}">
      <dgm:prSet/>
      <dgm:spPr/>
      <dgm:t>
        <a:bodyPr/>
        <a:lstStyle/>
        <a:p>
          <a:r>
            <a:rPr lang="en-GB" b="1" dirty="0"/>
            <a:t>15:00 </a:t>
          </a:r>
          <a:r>
            <a:rPr lang="en-GB" dirty="0"/>
            <a:t>Exchange of good practices / successful teaching strategies in tourism, hospitality and F&amp;B management </a:t>
          </a:r>
          <a:r>
            <a:rPr lang="en-GB" dirty="0">
              <a:solidFill>
                <a:schemeClr val="accent2"/>
              </a:solidFill>
            </a:rPr>
            <a:t>(all participants)</a:t>
          </a:r>
          <a:endParaRPr lang="pt-PT" dirty="0">
            <a:solidFill>
              <a:schemeClr val="accent2"/>
            </a:solidFill>
          </a:endParaRPr>
        </a:p>
      </dgm:t>
    </dgm:pt>
    <dgm:pt modelId="{DFDEE9C1-A2F0-41C8-A42E-00AC8C85F1A1}" type="parTrans" cxnId="{543A9474-D12D-403A-ACA1-D4F3B8EEA42B}">
      <dgm:prSet/>
      <dgm:spPr/>
      <dgm:t>
        <a:bodyPr/>
        <a:lstStyle/>
        <a:p>
          <a:endParaRPr lang="pt-PT"/>
        </a:p>
      </dgm:t>
    </dgm:pt>
    <dgm:pt modelId="{070783FA-C922-4908-A699-B72DDB538FA6}" type="sibTrans" cxnId="{543A9474-D12D-403A-ACA1-D4F3B8EEA42B}">
      <dgm:prSet/>
      <dgm:spPr/>
      <dgm:t>
        <a:bodyPr/>
        <a:lstStyle/>
        <a:p>
          <a:endParaRPr lang="pt-PT"/>
        </a:p>
      </dgm:t>
    </dgm:pt>
    <dgm:pt modelId="{E27ECC1D-0A7A-4387-9372-AD97F22917B6}">
      <dgm:prSet/>
      <dgm:spPr/>
      <dgm:t>
        <a:bodyPr/>
        <a:lstStyle/>
        <a:p>
          <a:r>
            <a:rPr lang="en-GB" b="1" dirty="0"/>
            <a:t>17:30 </a:t>
          </a:r>
          <a:r>
            <a:rPr lang="en-GB" dirty="0"/>
            <a:t>Coffee break</a:t>
          </a:r>
          <a:endParaRPr lang="pt-PT" dirty="0"/>
        </a:p>
      </dgm:t>
    </dgm:pt>
    <dgm:pt modelId="{7A3B185B-1B96-485E-94AA-49AC9373646C}" type="parTrans" cxnId="{0ED235B8-215C-4CEC-9D68-9C3C052137DD}">
      <dgm:prSet/>
      <dgm:spPr/>
      <dgm:t>
        <a:bodyPr/>
        <a:lstStyle/>
        <a:p>
          <a:endParaRPr lang="pt-PT"/>
        </a:p>
      </dgm:t>
    </dgm:pt>
    <dgm:pt modelId="{78151E97-650D-440F-8C6C-8D17F15E047A}" type="sibTrans" cxnId="{0ED235B8-215C-4CEC-9D68-9C3C052137DD}">
      <dgm:prSet/>
      <dgm:spPr/>
      <dgm:t>
        <a:bodyPr/>
        <a:lstStyle/>
        <a:p>
          <a:endParaRPr lang="pt-PT"/>
        </a:p>
      </dgm:t>
    </dgm:pt>
    <dgm:pt modelId="{F37C1BD4-AB2C-47C3-BAE0-EBA8E4ABF5CC}">
      <dgm:prSet/>
      <dgm:spPr/>
      <dgm:t>
        <a:bodyPr/>
        <a:lstStyle/>
        <a:p>
          <a:r>
            <a:rPr lang="en-GB" b="1" dirty="0"/>
            <a:t>18.00</a:t>
          </a:r>
          <a:r>
            <a:rPr lang="en-GB" dirty="0"/>
            <a:t> Closing the day! </a:t>
          </a:r>
          <a:r>
            <a:rPr lang="en-GB" dirty="0">
              <a:solidFill>
                <a:srgbClr val="0070C0"/>
              </a:solidFill>
            </a:rPr>
            <a:t>(</a:t>
          </a:r>
          <a:r>
            <a:rPr lang="en-GB" dirty="0">
              <a:solidFill>
                <a:schemeClr val="accent2"/>
              </a:solidFill>
            </a:rPr>
            <a:t>Paulo Morais Vaz &amp; Rui Santos)</a:t>
          </a:r>
          <a:r>
            <a:rPr lang="en-GB" dirty="0"/>
            <a:t> </a:t>
          </a:r>
        </a:p>
        <a:p>
          <a:r>
            <a:rPr lang="en-GB" b="1" dirty="0"/>
            <a:t>18:30 </a:t>
          </a:r>
          <a:r>
            <a:rPr lang="en-GB" dirty="0"/>
            <a:t>Free Time</a:t>
          </a:r>
          <a:endParaRPr lang="pt-PT" dirty="0"/>
        </a:p>
      </dgm:t>
    </dgm:pt>
    <dgm:pt modelId="{FAEE2236-6896-49EE-B84D-1DB1AC88016B}" type="parTrans" cxnId="{5FEE8781-620E-4A6C-B35E-C0E8E967EEAF}">
      <dgm:prSet/>
      <dgm:spPr/>
      <dgm:t>
        <a:bodyPr/>
        <a:lstStyle/>
        <a:p>
          <a:endParaRPr lang="pt-PT"/>
        </a:p>
      </dgm:t>
    </dgm:pt>
    <dgm:pt modelId="{5DF9E9D4-39D1-47EF-964B-0420C14AAF32}" type="sibTrans" cxnId="{5FEE8781-620E-4A6C-B35E-C0E8E967EEAF}">
      <dgm:prSet/>
      <dgm:spPr/>
      <dgm:t>
        <a:bodyPr/>
        <a:lstStyle/>
        <a:p>
          <a:endParaRPr lang="pt-PT"/>
        </a:p>
      </dgm:t>
    </dgm:pt>
    <dgm:pt modelId="{4F961A0F-1EFD-447D-AEA7-94D729FD80DB}">
      <dgm:prSet/>
      <dgm:spPr/>
      <dgm:t>
        <a:bodyPr/>
        <a:lstStyle/>
        <a:p>
          <a:r>
            <a:rPr lang="en-GB" b="1" noProof="0" dirty="0"/>
            <a:t>21:00</a:t>
          </a:r>
          <a:r>
            <a:rPr lang="en-GB" noProof="0" dirty="0"/>
            <a:t> Dinning in Porto – discover Portuguese wines &amp; gastronomy</a:t>
          </a:r>
        </a:p>
      </dgm:t>
    </dgm:pt>
    <dgm:pt modelId="{BE6AAA0E-7879-49D7-926F-009FE33C0986}" type="parTrans" cxnId="{C1D6609C-609A-43CC-BE42-8F7B48E00805}">
      <dgm:prSet/>
      <dgm:spPr/>
      <dgm:t>
        <a:bodyPr/>
        <a:lstStyle/>
        <a:p>
          <a:endParaRPr lang="pt-PT"/>
        </a:p>
      </dgm:t>
    </dgm:pt>
    <dgm:pt modelId="{9C0023A9-18D3-4318-AF1E-4DBF61C2F535}" type="sibTrans" cxnId="{C1D6609C-609A-43CC-BE42-8F7B48E00805}">
      <dgm:prSet/>
      <dgm:spPr/>
      <dgm:t>
        <a:bodyPr/>
        <a:lstStyle/>
        <a:p>
          <a:endParaRPr lang="pt-PT"/>
        </a:p>
      </dgm:t>
    </dgm:pt>
    <dgm:pt modelId="{22D5AD48-D524-48E8-9852-B74AD43329D6}" type="pres">
      <dgm:prSet presAssocID="{ED8DFE02-BC46-4682-9036-7F44CD19A604}" presName="linear" presStyleCnt="0">
        <dgm:presLayoutVars>
          <dgm:dir/>
          <dgm:resizeHandles val="exact"/>
        </dgm:presLayoutVars>
      </dgm:prSet>
      <dgm:spPr/>
    </dgm:pt>
    <dgm:pt modelId="{E01B58F3-0E7C-4CA6-B295-33960D210397}" type="pres">
      <dgm:prSet presAssocID="{DBE98987-2FE1-4BF3-A224-1F01958009FC}" presName="comp" presStyleCnt="0"/>
      <dgm:spPr/>
    </dgm:pt>
    <dgm:pt modelId="{5FAD6F9D-2128-4F2D-9E15-B62813D59818}" type="pres">
      <dgm:prSet presAssocID="{DBE98987-2FE1-4BF3-A224-1F01958009FC}" presName="box" presStyleLbl="node1" presStyleIdx="0" presStyleCnt="5"/>
      <dgm:spPr/>
    </dgm:pt>
    <dgm:pt modelId="{3FCED13A-487B-4E90-8D37-C7F8FBB2F6FA}" type="pres">
      <dgm:prSet presAssocID="{DBE98987-2FE1-4BF3-A224-1F01958009FC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</dgm:spPr>
    </dgm:pt>
    <dgm:pt modelId="{53B80D3A-5768-4A33-8F71-E27EA27DE853}" type="pres">
      <dgm:prSet presAssocID="{DBE98987-2FE1-4BF3-A224-1F01958009FC}" presName="text" presStyleLbl="node1" presStyleIdx="0" presStyleCnt="5">
        <dgm:presLayoutVars>
          <dgm:bulletEnabled val="1"/>
        </dgm:presLayoutVars>
      </dgm:prSet>
      <dgm:spPr/>
    </dgm:pt>
    <dgm:pt modelId="{4252C61D-5C38-4E1A-8054-4F7443668CA7}" type="pres">
      <dgm:prSet presAssocID="{149F2E74-24E4-431C-B407-6C91A812892E}" presName="spacer" presStyleCnt="0"/>
      <dgm:spPr/>
    </dgm:pt>
    <dgm:pt modelId="{D06EFFF3-414E-418E-A2FE-8AE268D81658}" type="pres">
      <dgm:prSet presAssocID="{B37850E2-FA72-48B2-8DE2-032072A8458D}" presName="comp" presStyleCnt="0"/>
      <dgm:spPr/>
    </dgm:pt>
    <dgm:pt modelId="{272442A3-E2CB-4BE6-B8E0-14F18EC6C359}" type="pres">
      <dgm:prSet presAssocID="{B37850E2-FA72-48B2-8DE2-032072A8458D}" presName="box" presStyleLbl="node1" presStyleIdx="1" presStyleCnt="5"/>
      <dgm:spPr/>
    </dgm:pt>
    <dgm:pt modelId="{8A742AA7-0EDB-4E1C-A8C4-A9A4617B610C}" type="pres">
      <dgm:prSet presAssocID="{B37850E2-FA72-48B2-8DE2-032072A8458D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182678FF-4556-45DE-953C-245A5D4AB446}" type="pres">
      <dgm:prSet presAssocID="{B37850E2-FA72-48B2-8DE2-032072A8458D}" presName="text" presStyleLbl="node1" presStyleIdx="1" presStyleCnt="5">
        <dgm:presLayoutVars>
          <dgm:bulletEnabled val="1"/>
        </dgm:presLayoutVars>
      </dgm:prSet>
      <dgm:spPr/>
    </dgm:pt>
    <dgm:pt modelId="{51553DD0-4657-4D7C-9565-83AA7211BE9A}" type="pres">
      <dgm:prSet presAssocID="{070783FA-C922-4908-A699-B72DDB538FA6}" presName="spacer" presStyleCnt="0"/>
      <dgm:spPr/>
    </dgm:pt>
    <dgm:pt modelId="{CB09F0D9-C257-49C4-8EA6-7C967C082B8B}" type="pres">
      <dgm:prSet presAssocID="{E27ECC1D-0A7A-4387-9372-AD97F22917B6}" presName="comp" presStyleCnt="0"/>
      <dgm:spPr/>
    </dgm:pt>
    <dgm:pt modelId="{EAB6A426-37E0-40E8-9E6C-B324FAAB69AB}" type="pres">
      <dgm:prSet presAssocID="{E27ECC1D-0A7A-4387-9372-AD97F22917B6}" presName="box" presStyleLbl="node1" presStyleIdx="2" presStyleCnt="5"/>
      <dgm:spPr/>
    </dgm:pt>
    <dgm:pt modelId="{B0B89633-131D-4AB8-9610-DA18DFB692C2}" type="pres">
      <dgm:prSet presAssocID="{E27ECC1D-0A7A-4387-9372-AD97F22917B6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</dgm:pt>
    <dgm:pt modelId="{BA265730-748C-444E-AF6B-4FD91214A5FE}" type="pres">
      <dgm:prSet presAssocID="{E27ECC1D-0A7A-4387-9372-AD97F22917B6}" presName="text" presStyleLbl="node1" presStyleIdx="2" presStyleCnt="5">
        <dgm:presLayoutVars>
          <dgm:bulletEnabled val="1"/>
        </dgm:presLayoutVars>
      </dgm:prSet>
      <dgm:spPr/>
    </dgm:pt>
    <dgm:pt modelId="{A38D8BBB-539B-4534-9091-71B31D9071C9}" type="pres">
      <dgm:prSet presAssocID="{78151E97-650D-440F-8C6C-8D17F15E047A}" presName="spacer" presStyleCnt="0"/>
      <dgm:spPr/>
    </dgm:pt>
    <dgm:pt modelId="{123FACE4-1706-407E-8C08-CD3FC3FD5B26}" type="pres">
      <dgm:prSet presAssocID="{F37C1BD4-AB2C-47C3-BAE0-EBA8E4ABF5CC}" presName="comp" presStyleCnt="0"/>
      <dgm:spPr/>
    </dgm:pt>
    <dgm:pt modelId="{19A00AC1-0F5E-4562-AC88-E052B2127546}" type="pres">
      <dgm:prSet presAssocID="{F37C1BD4-AB2C-47C3-BAE0-EBA8E4ABF5CC}" presName="box" presStyleLbl="node1" presStyleIdx="3" presStyleCnt="5"/>
      <dgm:spPr/>
    </dgm:pt>
    <dgm:pt modelId="{9CC9A1BA-C554-4EA5-A8FB-AFC708EE91C1}" type="pres">
      <dgm:prSet presAssocID="{F37C1BD4-AB2C-47C3-BAE0-EBA8E4ABF5CC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</dgm:spPr>
    </dgm:pt>
    <dgm:pt modelId="{4FCC25B4-84AF-475F-9D0B-235F89D8D403}" type="pres">
      <dgm:prSet presAssocID="{F37C1BD4-AB2C-47C3-BAE0-EBA8E4ABF5CC}" presName="text" presStyleLbl="node1" presStyleIdx="3" presStyleCnt="5">
        <dgm:presLayoutVars>
          <dgm:bulletEnabled val="1"/>
        </dgm:presLayoutVars>
      </dgm:prSet>
      <dgm:spPr/>
    </dgm:pt>
    <dgm:pt modelId="{8056D5CA-5056-40E9-BCA8-CD2BCD71D259}" type="pres">
      <dgm:prSet presAssocID="{5DF9E9D4-39D1-47EF-964B-0420C14AAF32}" presName="spacer" presStyleCnt="0"/>
      <dgm:spPr/>
    </dgm:pt>
    <dgm:pt modelId="{3838AEA2-5B7F-4800-8345-028395FD1A35}" type="pres">
      <dgm:prSet presAssocID="{4F961A0F-1EFD-447D-AEA7-94D729FD80DB}" presName="comp" presStyleCnt="0"/>
      <dgm:spPr/>
    </dgm:pt>
    <dgm:pt modelId="{EA2E6850-BF51-4F02-8323-B3739CB3B24D}" type="pres">
      <dgm:prSet presAssocID="{4F961A0F-1EFD-447D-AEA7-94D729FD80DB}" presName="box" presStyleLbl="node1" presStyleIdx="4" presStyleCnt="5"/>
      <dgm:spPr/>
    </dgm:pt>
    <dgm:pt modelId="{34C2AC05-D256-420F-B213-6AD8B32F71F7}" type="pres">
      <dgm:prSet presAssocID="{4F961A0F-1EFD-447D-AEA7-94D729FD80DB}" presName="img" presStyleLbl="fgImgPlace1" presStyleIdx="4" presStyleCnt="5" custScaleY="9828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</dgm:spPr>
    </dgm:pt>
    <dgm:pt modelId="{2A88438E-81F3-4AEF-9BEF-13D0F20E69BF}" type="pres">
      <dgm:prSet presAssocID="{4F961A0F-1EFD-447D-AEA7-94D729FD80DB}" presName="text" presStyleLbl="node1" presStyleIdx="4" presStyleCnt="5">
        <dgm:presLayoutVars>
          <dgm:bulletEnabled val="1"/>
        </dgm:presLayoutVars>
      </dgm:prSet>
      <dgm:spPr/>
    </dgm:pt>
  </dgm:ptLst>
  <dgm:cxnLst>
    <dgm:cxn modelId="{B9CE340C-3F26-4F06-8CAB-4B0C8566165C}" type="presOf" srcId="{E27ECC1D-0A7A-4387-9372-AD97F22917B6}" destId="{EAB6A426-37E0-40E8-9E6C-B324FAAB69AB}" srcOrd="0" destOrd="0" presId="urn:microsoft.com/office/officeart/2005/8/layout/vList4"/>
    <dgm:cxn modelId="{93607130-47E5-4E3D-969A-6E351822BECE}" type="presOf" srcId="{4F961A0F-1EFD-447D-AEA7-94D729FD80DB}" destId="{2A88438E-81F3-4AEF-9BEF-13D0F20E69BF}" srcOrd="1" destOrd="0" presId="urn:microsoft.com/office/officeart/2005/8/layout/vList4"/>
    <dgm:cxn modelId="{16AE2C48-4BA7-4374-9DF7-D60232BCE1D6}" srcId="{ED8DFE02-BC46-4682-9036-7F44CD19A604}" destId="{DBE98987-2FE1-4BF3-A224-1F01958009FC}" srcOrd="0" destOrd="0" parTransId="{E84B6EC7-21FC-42BC-B0FA-BD5B030E1B5B}" sibTransId="{149F2E74-24E4-431C-B407-6C91A812892E}"/>
    <dgm:cxn modelId="{D4398D4B-F913-4430-8E62-EF274243F1CA}" type="presOf" srcId="{F37C1BD4-AB2C-47C3-BAE0-EBA8E4ABF5CC}" destId="{19A00AC1-0F5E-4562-AC88-E052B2127546}" srcOrd="0" destOrd="0" presId="urn:microsoft.com/office/officeart/2005/8/layout/vList4"/>
    <dgm:cxn modelId="{F5ECFC63-3F71-4A7E-A175-78066F4198CD}" type="presOf" srcId="{DBE98987-2FE1-4BF3-A224-1F01958009FC}" destId="{53B80D3A-5768-4A33-8F71-E27EA27DE853}" srcOrd="1" destOrd="0" presId="urn:microsoft.com/office/officeart/2005/8/layout/vList4"/>
    <dgm:cxn modelId="{A9477A70-A4E9-4BCE-B143-2BF3EF93DD3A}" type="presOf" srcId="{B37850E2-FA72-48B2-8DE2-032072A8458D}" destId="{272442A3-E2CB-4BE6-B8E0-14F18EC6C359}" srcOrd="0" destOrd="0" presId="urn:microsoft.com/office/officeart/2005/8/layout/vList4"/>
    <dgm:cxn modelId="{543A9474-D12D-403A-ACA1-D4F3B8EEA42B}" srcId="{ED8DFE02-BC46-4682-9036-7F44CD19A604}" destId="{B37850E2-FA72-48B2-8DE2-032072A8458D}" srcOrd="1" destOrd="0" parTransId="{DFDEE9C1-A2F0-41C8-A42E-00AC8C85F1A1}" sibTransId="{070783FA-C922-4908-A699-B72DDB538FA6}"/>
    <dgm:cxn modelId="{5FEE8781-620E-4A6C-B35E-C0E8E967EEAF}" srcId="{ED8DFE02-BC46-4682-9036-7F44CD19A604}" destId="{F37C1BD4-AB2C-47C3-BAE0-EBA8E4ABF5CC}" srcOrd="3" destOrd="0" parTransId="{FAEE2236-6896-49EE-B84D-1DB1AC88016B}" sibTransId="{5DF9E9D4-39D1-47EF-964B-0420C14AAF32}"/>
    <dgm:cxn modelId="{C1D6609C-609A-43CC-BE42-8F7B48E00805}" srcId="{ED8DFE02-BC46-4682-9036-7F44CD19A604}" destId="{4F961A0F-1EFD-447D-AEA7-94D729FD80DB}" srcOrd="4" destOrd="0" parTransId="{BE6AAA0E-7879-49D7-926F-009FE33C0986}" sibTransId="{9C0023A9-18D3-4318-AF1E-4DBF61C2F535}"/>
    <dgm:cxn modelId="{075BC0A4-0427-4ACD-9E36-6189884E5517}" type="presOf" srcId="{4F961A0F-1EFD-447D-AEA7-94D729FD80DB}" destId="{EA2E6850-BF51-4F02-8323-B3739CB3B24D}" srcOrd="0" destOrd="0" presId="urn:microsoft.com/office/officeart/2005/8/layout/vList4"/>
    <dgm:cxn modelId="{0ED235B8-215C-4CEC-9D68-9C3C052137DD}" srcId="{ED8DFE02-BC46-4682-9036-7F44CD19A604}" destId="{E27ECC1D-0A7A-4387-9372-AD97F22917B6}" srcOrd="2" destOrd="0" parTransId="{7A3B185B-1B96-485E-94AA-49AC9373646C}" sibTransId="{78151E97-650D-440F-8C6C-8D17F15E047A}"/>
    <dgm:cxn modelId="{867443D1-A54C-4754-BFE9-D02CD71182B5}" type="presOf" srcId="{DBE98987-2FE1-4BF3-A224-1F01958009FC}" destId="{5FAD6F9D-2128-4F2D-9E15-B62813D59818}" srcOrd="0" destOrd="0" presId="urn:microsoft.com/office/officeart/2005/8/layout/vList4"/>
    <dgm:cxn modelId="{714DBBDF-431B-4FE3-90FB-D5F04E33753F}" type="presOf" srcId="{E27ECC1D-0A7A-4387-9372-AD97F22917B6}" destId="{BA265730-748C-444E-AF6B-4FD91214A5FE}" srcOrd="1" destOrd="0" presId="urn:microsoft.com/office/officeart/2005/8/layout/vList4"/>
    <dgm:cxn modelId="{DD51D3E0-CBE1-4E35-9325-7410B07BD482}" type="presOf" srcId="{F37C1BD4-AB2C-47C3-BAE0-EBA8E4ABF5CC}" destId="{4FCC25B4-84AF-475F-9D0B-235F89D8D403}" srcOrd="1" destOrd="0" presId="urn:microsoft.com/office/officeart/2005/8/layout/vList4"/>
    <dgm:cxn modelId="{13A672F1-1E12-44CE-AA4B-663CB9FE0F8B}" type="presOf" srcId="{B37850E2-FA72-48B2-8DE2-032072A8458D}" destId="{182678FF-4556-45DE-953C-245A5D4AB446}" srcOrd="1" destOrd="0" presId="urn:microsoft.com/office/officeart/2005/8/layout/vList4"/>
    <dgm:cxn modelId="{66578AFC-BBE5-4F48-B90C-9F3FD5115CF7}" type="presOf" srcId="{ED8DFE02-BC46-4682-9036-7F44CD19A604}" destId="{22D5AD48-D524-48E8-9852-B74AD43329D6}" srcOrd="0" destOrd="0" presId="urn:microsoft.com/office/officeart/2005/8/layout/vList4"/>
    <dgm:cxn modelId="{33425586-F8D5-4087-B149-43172CEC5331}" type="presParOf" srcId="{22D5AD48-D524-48E8-9852-B74AD43329D6}" destId="{E01B58F3-0E7C-4CA6-B295-33960D210397}" srcOrd="0" destOrd="0" presId="urn:microsoft.com/office/officeart/2005/8/layout/vList4"/>
    <dgm:cxn modelId="{F319F37A-08D9-450E-9D95-9604DA8CCD09}" type="presParOf" srcId="{E01B58F3-0E7C-4CA6-B295-33960D210397}" destId="{5FAD6F9D-2128-4F2D-9E15-B62813D59818}" srcOrd="0" destOrd="0" presId="urn:microsoft.com/office/officeart/2005/8/layout/vList4"/>
    <dgm:cxn modelId="{22286C91-4EC6-4724-A488-DA22D66BF7B3}" type="presParOf" srcId="{E01B58F3-0E7C-4CA6-B295-33960D210397}" destId="{3FCED13A-487B-4E90-8D37-C7F8FBB2F6FA}" srcOrd="1" destOrd="0" presId="urn:microsoft.com/office/officeart/2005/8/layout/vList4"/>
    <dgm:cxn modelId="{C4B661F4-EC7D-484C-B90B-C635DAB29178}" type="presParOf" srcId="{E01B58F3-0E7C-4CA6-B295-33960D210397}" destId="{53B80D3A-5768-4A33-8F71-E27EA27DE853}" srcOrd="2" destOrd="0" presId="urn:microsoft.com/office/officeart/2005/8/layout/vList4"/>
    <dgm:cxn modelId="{AFDCDF16-4B8F-4925-A2D4-58E3105032C4}" type="presParOf" srcId="{22D5AD48-D524-48E8-9852-B74AD43329D6}" destId="{4252C61D-5C38-4E1A-8054-4F7443668CA7}" srcOrd="1" destOrd="0" presId="urn:microsoft.com/office/officeart/2005/8/layout/vList4"/>
    <dgm:cxn modelId="{8BC86548-7BA4-4C5B-A2A8-CD8AFB440AFC}" type="presParOf" srcId="{22D5AD48-D524-48E8-9852-B74AD43329D6}" destId="{D06EFFF3-414E-418E-A2FE-8AE268D81658}" srcOrd="2" destOrd="0" presId="urn:microsoft.com/office/officeart/2005/8/layout/vList4"/>
    <dgm:cxn modelId="{AD10A9C9-01AD-41E9-88AC-5EAA8530052E}" type="presParOf" srcId="{D06EFFF3-414E-418E-A2FE-8AE268D81658}" destId="{272442A3-E2CB-4BE6-B8E0-14F18EC6C359}" srcOrd="0" destOrd="0" presId="urn:microsoft.com/office/officeart/2005/8/layout/vList4"/>
    <dgm:cxn modelId="{A273A90F-A1BD-4D21-A035-6DC9F5D2EB8F}" type="presParOf" srcId="{D06EFFF3-414E-418E-A2FE-8AE268D81658}" destId="{8A742AA7-0EDB-4E1C-A8C4-A9A4617B610C}" srcOrd="1" destOrd="0" presId="urn:microsoft.com/office/officeart/2005/8/layout/vList4"/>
    <dgm:cxn modelId="{A3412EFB-CEC1-46F2-96EA-D5759F83BF98}" type="presParOf" srcId="{D06EFFF3-414E-418E-A2FE-8AE268D81658}" destId="{182678FF-4556-45DE-953C-245A5D4AB446}" srcOrd="2" destOrd="0" presId="urn:microsoft.com/office/officeart/2005/8/layout/vList4"/>
    <dgm:cxn modelId="{2F292B81-D338-4DE4-A047-1FDCAB1941E3}" type="presParOf" srcId="{22D5AD48-D524-48E8-9852-B74AD43329D6}" destId="{51553DD0-4657-4D7C-9565-83AA7211BE9A}" srcOrd="3" destOrd="0" presId="urn:microsoft.com/office/officeart/2005/8/layout/vList4"/>
    <dgm:cxn modelId="{93C462B3-7C43-428F-8054-3A81411001C8}" type="presParOf" srcId="{22D5AD48-D524-48E8-9852-B74AD43329D6}" destId="{CB09F0D9-C257-49C4-8EA6-7C967C082B8B}" srcOrd="4" destOrd="0" presId="urn:microsoft.com/office/officeart/2005/8/layout/vList4"/>
    <dgm:cxn modelId="{B272FFD6-109A-4234-847C-800141233D28}" type="presParOf" srcId="{CB09F0D9-C257-49C4-8EA6-7C967C082B8B}" destId="{EAB6A426-37E0-40E8-9E6C-B324FAAB69AB}" srcOrd="0" destOrd="0" presId="urn:microsoft.com/office/officeart/2005/8/layout/vList4"/>
    <dgm:cxn modelId="{ABCF2B2A-493F-47BD-84AA-D60FC2AB7C76}" type="presParOf" srcId="{CB09F0D9-C257-49C4-8EA6-7C967C082B8B}" destId="{B0B89633-131D-4AB8-9610-DA18DFB692C2}" srcOrd="1" destOrd="0" presId="urn:microsoft.com/office/officeart/2005/8/layout/vList4"/>
    <dgm:cxn modelId="{55EA62F4-4B5C-4483-9A8B-F890829E9A37}" type="presParOf" srcId="{CB09F0D9-C257-49C4-8EA6-7C967C082B8B}" destId="{BA265730-748C-444E-AF6B-4FD91214A5FE}" srcOrd="2" destOrd="0" presId="urn:microsoft.com/office/officeart/2005/8/layout/vList4"/>
    <dgm:cxn modelId="{F5B81262-9DBE-44A6-AA69-5AA7EDD7C2AC}" type="presParOf" srcId="{22D5AD48-D524-48E8-9852-B74AD43329D6}" destId="{A38D8BBB-539B-4534-9091-71B31D9071C9}" srcOrd="5" destOrd="0" presId="urn:microsoft.com/office/officeart/2005/8/layout/vList4"/>
    <dgm:cxn modelId="{76165154-0EC3-4E79-AE9D-9A0E9E2D83AD}" type="presParOf" srcId="{22D5AD48-D524-48E8-9852-B74AD43329D6}" destId="{123FACE4-1706-407E-8C08-CD3FC3FD5B26}" srcOrd="6" destOrd="0" presId="urn:microsoft.com/office/officeart/2005/8/layout/vList4"/>
    <dgm:cxn modelId="{B18372E5-25E0-46FE-AAAC-6E9A74855812}" type="presParOf" srcId="{123FACE4-1706-407E-8C08-CD3FC3FD5B26}" destId="{19A00AC1-0F5E-4562-AC88-E052B2127546}" srcOrd="0" destOrd="0" presId="urn:microsoft.com/office/officeart/2005/8/layout/vList4"/>
    <dgm:cxn modelId="{7535A616-A4F9-4873-BC82-5096C52767ED}" type="presParOf" srcId="{123FACE4-1706-407E-8C08-CD3FC3FD5B26}" destId="{9CC9A1BA-C554-4EA5-A8FB-AFC708EE91C1}" srcOrd="1" destOrd="0" presId="urn:microsoft.com/office/officeart/2005/8/layout/vList4"/>
    <dgm:cxn modelId="{5D47E1AB-CDBF-4797-803B-2B88D95D1EFB}" type="presParOf" srcId="{123FACE4-1706-407E-8C08-CD3FC3FD5B26}" destId="{4FCC25B4-84AF-475F-9D0B-235F89D8D403}" srcOrd="2" destOrd="0" presId="urn:microsoft.com/office/officeart/2005/8/layout/vList4"/>
    <dgm:cxn modelId="{4BE27E02-3859-4D89-A44D-34741D2F0629}" type="presParOf" srcId="{22D5AD48-D524-48E8-9852-B74AD43329D6}" destId="{8056D5CA-5056-40E9-BCA8-CD2BCD71D259}" srcOrd="7" destOrd="0" presId="urn:microsoft.com/office/officeart/2005/8/layout/vList4"/>
    <dgm:cxn modelId="{9E5DC774-6B81-484D-8CA3-E1CA7066A830}" type="presParOf" srcId="{22D5AD48-D524-48E8-9852-B74AD43329D6}" destId="{3838AEA2-5B7F-4800-8345-028395FD1A35}" srcOrd="8" destOrd="0" presId="urn:microsoft.com/office/officeart/2005/8/layout/vList4"/>
    <dgm:cxn modelId="{30D74D7B-6BD0-4742-9A16-BF33745CD360}" type="presParOf" srcId="{3838AEA2-5B7F-4800-8345-028395FD1A35}" destId="{EA2E6850-BF51-4F02-8323-B3739CB3B24D}" srcOrd="0" destOrd="0" presId="urn:microsoft.com/office/officeart/2005/8/layout/vList4"/>
    <dgm:cxn modelId="{243962B7-A6EE-4A0D-8DC8-8627CD3F2694}" type="presParOf" srcId="{3838AEA2-5B7F-4800-8345-028395FD1A35}" destId="{34C2AC05-D256-420F-B213-6AD8B32F71F7}" srcOrd="1" destOrd="0" presId="urn:microsoft.com/office/officeart/2005/8/layout/vList4"/>
    <dgm:cxn modelId="{45467AAE-D885-41B2-8E16-06456613C4CF}" type="presParOf" srcId="{3838AEA2-5B7F-4800-8345-028395FD1A35}" destId="{2A88438E-81F3-4AEF-9BEF-13D0F20E69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420D-8D8E-4C14-82F9-46285705FD4D}">
      <dsp:nvSpPr>
        <dsp:cNvPr id="0" name=""/>
        <dsp:cNvSpPr/>
      </dsp:nvSpPr>
      <dsp:spPr>
        <a:xfrm>
          <a:off x="0" y="52200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PT" sz="1400" kern="1200" dirty="0" err="1"/>
            <a:t>Thursday</a:t>
          </a:r>
          <a:r>
            <a:rPr lang="pt-PT" sz="1400" kern="1200" dirty="0"/>
            <a:t> (</a:t>
          </a:r>
          <a:r>
            <a:rPr lang="pt-PT" sz="1400" kern="1200" dirty="0" err="1"/>
            <a:t>day</a:t>
          </a:r>
          <a:r>
            <a:rPr lang="pt-PT" sz="1400" kern="1200" dirty="0"/>
            <a:t> 1): 09/05</a:t>
          </a:r>
          <a:r>
            <a:rPr lang="pt-PT" sz="2000" kern="1200" dirty="0"/>
            <a:t>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400" kern="1200" dirty="0">
              <a:solidFill>
                <a:schemeClr val="bg1"/>
              </a:solidFill>
            </a:rPr>
            <a:t>Arrival to Porto</a:t>
          </a:r>
          <a:endParaRPr lang="pt-PT" sz="1400" kern="1200" dirty="0">
            <a:solidFill>
              <a:schemeClr val="bg1"/>
            </a:solidFill>
          </a:endParaRPr>
        </a:p>
      </dsp:txBody>
      <dsp:txXfrm>
        <a:off x="1681070" y="52200"/>
        <a:ext cx="6285475" cy="877609"/>
      </dsp:txXfrm>
    </dsp:sp>
    <dsp:sp modelId="{93DB88BC-5E00-40EC-91CD-6F3AE8808FBD}">
      <dsp:nvSpPr>
        <dsp:cNvPr id="0" name=""/>
        <dsp:cNvSpPr/>
      </dsp:nvSpPr>
      <dsp:spPr>
        <a:xfrm flipH="1">
          <a:off x="84502" y="161746"/>
          <a:ext cx="1487083" cy="6585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0" b="-80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D5C17F-2C4B-4FE0-BA0C-56976ADE9C50}">
      <dsp:nvSpPr>
        <dsp:cNvPr id="0" name=""/>
        <dsp:cNvSpPr/>
      </dsp:nvSpPr>
      <dsp:spPr>
        <a:xfrm>
          <a:off x="0" y="952223"/>
          <a:ext cx="7966546" cy="62986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19:00 </a:t>
          </a:r>
          <a:r>
            <a:rPr lang="en-GB" sz="1400" kern="1200" dirty="0">
              <a:solidFill>
                <a:schemeClr val="bg1"/>
              </a:solidFill>
            </a:rPr>
            <a:t>Casual Get Together @ Escola de </a:t>
          </a:r>
          <a:r>
            <a:rPr lang="en-GB" sz="1400" kern="1200" dirty="0" err="1">
              <a:solidFill>
                <a:schemeClr val="bg1"/>
              </a:solidFill>
            </a:rPr>
            <a:t>Hotelaria</a:t>
          </a:r>
          <a:r>
            <a:rPr lang="en-GB" sz="1400" kern="1200" dirty="0">
              <a:solidFill>
                <a:schemeClr val="bg1"/>
              </a:solidFill>
            </a:rPr>
            <a:t> e Turismo do Porto (EHTP)</a:t>
          </a:r>
        </a:p>
      </dsp:txBody>
      <dsp:txXfrm>
        <a:off x="1681070" y="952223"/>
        <a:ext cx="6285475" cy="629869"/>
      </dsp:txXfrm>
    </dsp:sp>
    <dsp:sp modelId="{7C495D46-944D-4184-BEB1-AEE457179D73}">
      <dsp:nvSpPr>
        <dsp:cNvPr id="0" name=""/>
        <dsp:cNvSpPr/>
      </dsp:nvSpPr>
      <dsp:spPr>
        <a:xfrm>
          <a:off x="53783" y="965797"/>
          <a:ext cx="1406079" cy="58818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6000" b="-36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B8CE3-5DCE-44FB-9E7C-306AB67CD2E2}">
      <dsp:nvSpPr>
        <dsp:cNvPr id="0" name=""/>
        <dsp:cNvSpPr/>
      </dsp:nvSpPr>
      <dsp:spPr>
        <a:xfrm>
          <a:off x="0" y="1683000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Friday (day 2): 10/05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09.00</a:t>
          </a:r>
          <a:r>
            <a:rPr lang="en-GB" sz="1400" kern="1200" dirty="0">
              <a:solidFill>
                <a:schemeClr val="bg1"/>
              </a:solidFill>
            </a:rPr>
            <a:t> Welcome &amp; Opening moment @ EHTP</a:t>
          </a:r>
          <a:endParaRPr lang="pt-PT" sz="1400" kern="1200" dirty="0">
            <a:solidFill>
              <a:schemeClr val="bg1"/>
            </a:solidFill>
          </a:endParaRPr>
        </a:p>
      </dsp:txBody>
      <dsp:txXfrm>
        <a:off x="1681070" y="1683000"/>
        <a:ext cx="6285475" cy="877609"/>
      </dsp:txXfrm>
    </dsp:sp>
    <dsp:sp modelId="{71303E40-FF24-4C64-996E-DEFB43AD4DA5}">
      <dsp:nvSpPr>
        <dsp:cNvPr id="0" name=""/>
        <dsp:cNvSpPr/>
      </dsp:nvSpPr>
      <dsp:spPr>
        <a:xfrm>
          <a:off x="7075" y="1799090"/>
          <a:ext cx="1593309" cy="702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F50712-C872-4565-8394-A255975F7259}">
      <dsp:nvSpPr>
        <dsp:cNvPr id="0" name=""/>
        <dsp:cNvSpPr/>
      </dsp:nvSpPr>
      <dsp:spPr>
        <a:xfrm>
          <a:off x="0" y="2648371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09:45</a:t>
          </a:r>
          <a:r>
            <a:rPr lang="en-GB" sz="1400" kern="1200" dirty="0"/>
            <a:t> Presentation “Portugal, the place to be!” </a:t>
          </a:r>
          <a:r>
            <a:rPr lang="en-GB" sz="1400" kern="1200" dirty="0">
              <a:solidFill>
                <a:schemeClr val="accent2"/>
              </a:solidFill>
            </a:rPr>
            <a:t>(EHTP students)</a:t>
          </a:r>
          <a:endParaRPr lang="pt-PT" sz="1400" kern="1200" dirty="0">
            <a:solidFill>
              <a:schemeClr val="accent2"/>
            </a:solidFill>
          </a:endParaRPr>
        </a:p>
      </dsp:txBody>
      <dsp:txXfrm>
        <a:off x="1681070" y="2648371"/>
        <a:ext cx="6285475" cy="877609"/>
      </dsp:txXfrm>
    </dsp:sp>
    <dsp:sp modelId="{646C6434-243E-4553-9B7E-BCA129679785}">
      <dsp:nvSpPr>
        <dsp:cNvPr id="0" name=""/>
        <dsp:cNvSpPr/>
      </dsp:nvSpPr>
      <dsp:spPr>
        <a:xfrm>
          <a:off x="87760" y="2736132"/>
          <a:ext cx="1593309" cy="702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705322-AA74-471F-982C-FC7F9C75DFD1}">
      <dsp:nvSpPr>
        <dsp:cNvPr id="0" name=""/>
        <dsp:cNvSpPr/>
      </dsp:nvSpPr>
      <dsp:spPr>
        <a:xfrm>
          <a:off x="0" y="3613741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10:30</a:t>
          </a:r>
          <a:r>
            <a:rPr lang="en-GB" sz="1400" kern="1200" dirty="0"/>
            <a:t> Introduction of participants and Information on “Enhancing training methodologies by the use of Simulators“ </a:t>
          </a:r>
          <a:r>
            <a:rPr lang="en-GB" sz="1400" kern="1200" dirty="0">
              <a:solidFill>
                <a:schemeClr val="accent2"/>
              </a:solidFill>
            </a:rPr>
            <a:t>(Paulo Morais Vaz &amp; Rui Santos)</a:t>
          </a:r>
          <a:endParaRPr lang="pt-PT" sz="1400" kern="1200" dirty="0">
            <a:solidFill>
              <a:schemeClr val="accent2"/>
            </a:solidFill>
          </a:endParaRPr>
        </a:p>
      </dsp:txBody>
      <dsp:txXfrm>
        <a:off x="1681070" y="3613741"/>
        <a:ext cx="6285475" cy="877609"/>
      </dsp:txXfrm>
    </dsp:sp>
    <dsp:sp modelId="{EFADF797-644F-4658-93FE-F0EE51A62F2D}">
      <dsp:nvSpPr>
        <dsp:cNvPr id="0" name=""/>
        <dsp:cNvSpPr/>
      </dsp:nvSpPr>
      <dsp:spPr>
        <a:xfrm>
          <a:off x="87760" y="3701502"/>
          <a:ext cx="1593309" cy="702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F2536E5-238A-47C6-B8A5-364CAC1EB1E8}">
      <dsp:nvSpPr>
        <dsp:cNvPr id="0" name=""/>
        <dsp:cNvSpPr/>
      </dsp:nvSpPr>
      <dsp:spPr>
        <a:xfrm>
          <a:off x="0" y="4579112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11:00</a:t>
          </a:r>
          <a:r>
            <a:rPr lang="en-GB" sz="1400" kern="1200" dirty="0"/>
            <a:t> Presentation of CESIM Simulator &amp; Case Study </a:t>
          </a:r>
          <a:r>
            <a:rPr lang="en-GB" sz="1400" kern="1200" dirty="0">
              <a:solidFill>
                <a:schemeClr val="accent2"/>
              </a:solidFill>
            </a:rPr>
            <a:t>(</a:t>
          </a:r>
          <a:r>
            <a:rPr lang="en-GB" sz="1400" kern="1200" dirty="0" err="1">
              <a:solidFill>
                <a:schemeClr val="accent2"/>
              </a:solidFill>
            </a:rPr>
            <a:t>Telmo</a:t>
          </a:r>
          <a:r>
            <a:rPr lang="en-GB" sz="1400" kern="1200" dirty="0">
              <a:solidFill>
                <a:schemeClr val="accent2"/>
              </a:solidFill>
            </a:rPr>
            <a:t> Silva)</a:t>
          </a:r>
          <a:endParaRPr lang="pt-PT" sz="1400" kern="1200" dirty="0">
            <a:solidFill>
              <a:schemeClr val="accent2"/>
            </a:solidFill>
          </a:endParaRPr>
        </a:p>
      </dsp:txBody>
      <dsp:txXfrm>
        <a:off x="1681070" y="4579112"/>
        <a:ext cx="6285475" cy="877609"/>
      </dsp:txXfrm>
    </dsp:sp>
    <dsp:sp modelId="{5E396869-C716-43D9-BE8B-143079C8D829}">
      <dsp:nvSpPr>
        <dsp:cNvPr id="0" name=""/>
        <dsp:cNvSpPr/>
      </dsp:nvSpPr>
      <dsp:spPr>
        <a:xfrm>
          <a:off x="87760" y="4666872"/>
          <a:ext cx="1593309" cy="702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A83F3D-C006-43DE-A0E1-6293D221AA40}">
      <dsp:nvSpPr>
        <dsp:cNvPr id="0" name=""/>
        <dsp:cNvSpPr/>
      </dsp:nvSpPr>
      <dsp:spPr>
        <a:xfrm>
          <a:off x="0" y="5552960"/>
          <a:ext cx="7966546" cy="87760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80000"/>
          </a:schemeClr>
        </a:soli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13.00-14.30 </a:t>
          </a:r>
          <a:r>
            <a:rPr lang="en-GB" sz="1400" kern="1200" dirty="0"/>
            <a:t>Lunch at EHTP</a:t>
          </a:r>
          <a:endParaRPr lang="pt-PT" sz="1400" kern="1200" dirty="0"/>
        </a:p>
      </dsp:txBody>
      <dsp:txXfrm>
        <a:off x="1681070" y="5552960"/>
        <a:ext cx="6285475" cy="877609"/>
      </dsp:txXfrm>
    </dsp:sp>
    <dsp:sp modelId="{CB4C5DDD-78C4-4C02-91B7-E68F12795321}">
      <dsp:nvSpPr>
        <dsp:cNvPr id="0" name=""/>
        <dsp:cNvSpPr/>
      </dsp:nvSpPr>
      <dsp:spPr>
        <a:xfrm>
          <a:off x="87760" y="5585666"/>
          <a:ext cx="1593309" cy="7020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D6F9D-2128-4F2D-9E15-B62813D59818}">
      <dsp:nvSpPr>
        <dsp:cNvPr id="0" name=""/>
        <dsp:cNvSpPr/>
      </dsp:nvSpPr>
      <dsp:spPr>
        <a:xfrm>
          <a:off x="0" y="0"/>
          <a:ext cx="7136326" cy="86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Friday (day 2): 10/05 </a:t>
          </a:r>
          <a:r>
            <a:rPr lang="en-GB" sz="1100" b="1" kern="1200" dirty="0"/>
            <a:t>(cont.)</a:t>
          </a:r>
          <a:endParaRPr lang="en-GB" sz="1400" b="1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14:30</a:t>
          </a:r>
          <a:r>
            <a:rPr lang="en-GB" sz="1400" kern="1200" dirty="0"/>
            <a:t> Guided tour through EHTP </a:t>
          </a:r>
          <a:r>
            <a:rPr lang="en-GB" sz="1400" kern="1200" dirty="0">
              <a:solidFill>
                <a:schemeClr val="accent2"/>
              </a:solidFill>
            </a:rPr>
            <a:t>(EHTP students)</a:t>
          </a:r>
          <a:endParaRPr lang="pt-PT" sz="1400" kern="1200" dirty="0">
            <a:solidFill>
              <a:schemeClr val="accent2"/>
            </a:solidFill>
          </a:endParaRPr>
        </a:p>
      </dsp:txBody>
      <dsp:txXfrm>
        <a:off x="1514257" y="0"/>
        <a:ext cx="5622068" cy="869921"/>
      </dsp:txXfrm>
    </dsp:sp>
    <dsp:sp modelId="{3FCED13A-487B-4E90-8D37-C7F8FBB2F6FA}">
      <dsp:nvSpPr>
        <dsp:cNvPr id="0" name=""/>
        <dsp:cNvSpPr/>
      </dsp:nvSpPr>
      <dsp:spPr>
        <a:xfrm>
          <a:off x="86992" y="86992"/>
          <a:ext cx="1427265" cy="6959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72442A3-E2CB-4BE6-B8E0-14F18EC6C359}">
      <dsp:nvSpPr>
        <dsp:cNvPr id="0" name=""/>
        <dsp:cNvSpPr/>
      </dsp:nvSpPr>
      <dsp:spPr>
        <a:xfrm>
          <a:off x="0" y="956913"/>
          <a:ext cx="7136326" cy="86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15:00 </a:t>
          </a:r>
          <a:r>
            <a:rPr lang="en-GB" sz="1400" kern="1200" dirty="0"/>
            <a:t>Exchange of good practices / successful teaching strategies in tourism, hospitality and F&amp;B management </a:t>
          </a:r>
          <a:r>
            <a:rPr lang="en-GB" sz="1400" kern="1200" dirty="0">
              <a:solidFill>
                <a:schemeClr val="accent2"/>
              </a:solidFill>
            </a:rPr>
            <a:t>(all participants)</a:t>
          </a:r>
          <a:endParaRPr lang="pt-PT" sz="1400" kern="1200" dirty="0">
            <a:solidFill>
              <a:schemeClr val="accent2"/>
            </a:solidFill>
          </a:endParaRPr>
        </a:p>
      </dsp:txBody>
      <dsp:txXfrm>
        <a:off x="1514257" y="956913"/>
        <a:ext cx="5622068" cy="869921"/>
      </dsp:txXfrm>
    </dsp:sp>
    <dsp:sp modelId="{8A742AA7-0EDB-4E1C-A8C4-A9A4617B610C}">
      <dsp:nvSpPr>
        <dsp:cNvPr id="0" name=""/>
        <dsp:cNvSpPr/>
      </dsp:nvSpPr>
      <dsp:spPr>
        <a:xfrm>
          <a:off x="86992" y="1043905"/>
          <a:ext cx="1427265" cy="6959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B6A426-37E0-40E8-9E6C-B324FAAB69AB}">
      <dsp:nvSpPr>
        <dsp:cNvPr id="0" name=""/>
        <dsp:cNvSpPr/>
      </dsp:nvSpPr>
      <dsp:spPr>
        <a:xfrm>
          <a:off x="0" y="1913826"/>
          <a:ext cx="7136326" cy="86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17:30 </a:t>
          </a:r>
          <a:r>
            <a:rPr lang="en-GB" sz="1400" kern="1200" dirty="0"/>
            <a:t>Coffee break</a:t>
          </a:r>
          <a:endParaRPr lang="pt-PT" sz="1400" kern="1200" dirty="0"/>
        </a:p>
      </dsp:txBody>
      <dsp:txXfrm>
        <a:off x="1514257" y="1913826"/>
        <a:ext cx="5622068" cy="869921"/>
      </dsp:txXfrm>
    </dsp:sp>
    <dsp:sp modelId="{B0B89633-131D-4AB8-9610-DA18DFB692C2}">
      <dsp:nvSpPr>
        <dsp:cNvPr id="0" name=""/>
        <dsp:cNvSpPr/>
      </dsp:nvSpPr>
      <dsp:spPr>
        <a:xfrm>
          <a:off x="86992" y="2000818"/>
          <a:ext cx="1427265" cy="6959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A00AC1-0F5E-4562-AC88-E052B2127546}">
      <dsp:nvSpPr>
        <dsp:cNvPr id="0" name=""/>
        <dsp:cNvSpPr/>
      </dsp:nvSpPr>
      <dsp:spPr>
        <a:xfrm>
          <a:off x="0" y="2870740"/>
          <a:ext cx="7136326" cy="86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18.00</a:t>
          </a:r>
          <a:r>
            <a:rPr lang="en-GB" sz="1400" kern="1200" dirty="0"/>
            <a:t> Closing the day! </a:t>
          </a:r>
          <a:r>
            <a:rPr lang="en-GB" sz="1400" kern="1200" dirty="0">
              <a:solidFill>
                <a:srgbClr val="0070C0"/>
              </a:solidFill>
            </a:rPr>
            <a:t>(</a:t>
          </a:r>
          <a:r>
            <a:rPr lang="en-GB" sz="1400" kern="1200" dirty="0">
              <a:solidFill>
                <a:schemeClr val="accent2"/>
              </a:solidFill>
            </a:rPr>
            <a:t>Paulo Morais Vaz &amp; Rui Santos)</a:t>
          </a:r>
          <a:r>
            <a:rPr lang="en-GB" sz="1400" kern="1200" dirty="0"/>
            <a:t>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18:30 </a:t>
          </a:r>
          <a:r>
            <a:rPr lang="en-GB" sz="1400" kern="1200" dirty="0"/>
            <a:t>Free Time</a:t>
          </a:r>
          <a:endParaRPr lang="pt-PT" sz="1400" kern="1200" dirty="0"/>
        </a:p>
      </dsp:txBody>
      <dsp:txXfrm>
        <a:off x="1514257" y="2870740"/>
        <a:ext cx="5622068" cy="869921"/>
      </dsp:txXfrm>
    </dsp:sp>
    <dsp:sp modelId="{9CC9A1BA-C554-4EA5-A8FB-AFC708EE91C1}">
      <dsp:nvSpPr>
        <dsp:cNvPr id="0" name=""/>
        <dsp:cNvSpPr/>
      </dsp:nvSpPr>
      <dsp:spPr>
        <a:xfrm>
          <a:off x="86992" y="2957732"/>
          <a:ext cx="1427265" cy="69593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3000" b="-7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A2E6850-BF51-4F02-8323-B3739CB3B24D}">
      <dsp:nvSpPr>
        <dsp:cNvPr id="0" name=""/>
        <dsp:cNvSpPr/>
      </dsp:nvSpPr>
      <dsp:spPr>
        <a:xfrm>
          <a:off x="0" y="3827653"/>
          <a:ext cx="7136326" cy="869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noProof="0" dirty="0"/>
            <a:t>21:00</a:t>
          </a:r>
          <a:r>
            <a:rPr lang="en-GB" sz="1400" kern="1200" noProof="0" dirty="0"/>
            <a:t> Dinning in Porto – discover Portuguese wines &amp; gastronomy</a:t>
          </a:r>
        </a:p>
      </dsp:txBody>
      <dsp:txXfrm>
        <a:off x="1514257" y="3827653"/>
        <a:ext cx="5622068" cy="869921"/>
      </dsp:txXfrm>
    </dsp:sp>
    <dsp:sp modelId="{34C2AC05-D256-420F-B213-6AD8B32F71F7}">
      <dsp:nvSpPr>
        <dsp:cNvPr id="0" name=""/>
        <dsp:cNvSpPr/>
      </dsp:nvSpPr>
      <dsp:spPr>
        <a:xfrm>
          <a:off x="86992" y="3920613"/>
          <a:ext cx="1427265" cy="6840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8000" b="-78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FDCC5FB-DA69-4ADF-BCD4-5160164948B1}" type="datetimeFigureOut">
              <a:rPr lang="pt-PT" smtClean="0"/>
              <a:t>17/03/19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E1858D-FB1E-494A-86FB-6EEF7F8857A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1656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351AC-3DCE-47BE-A58C-9CE7D10CACC9}" type="datetimeFigureOut">
              <a:rPr lang="pt-PT" smtClean="0"/>
              <a:t>17/03/19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71A51-E53D-4A72-A768-14313384ECC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040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71A51-E53D-4A72-A768-14313384ECC2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05600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71A51-E53D-4A72-A768-14313384ECC2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028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01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3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8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86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8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3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8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0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3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0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7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ulo.vaz@turismodeportugal.pt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ulo.vaz@turismodeportugal.pt" TargetMode="External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scolas.turismodeportugal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5871"/>
            <a:ext cx="12192000" cy="4817878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8164285" y="5006650"/>
            <a:ext cx="561704" cy="153784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17" name="Grupo 16"/>
          <p:cNvGrpSpPr/>
          <p:nvPr/>
        </p:nvGrpSpPr>
        <p:grpSpPr>
          <a:xfrm>
            <a:off x="94830" y="4572007"/>
            <a:ext cx="11968718" cy="2181497"/>
            <a:chOff x="94830" y="4572007"/>
            <a:chExt cx="11968718" cy="2181497"/>
          </a:xfrm>
        </p:grpSpPr>
        <p:grpSp>
          <p:nvGrpSpPr>
            <p:cNvPr id="14" name="Grupo 13"/>
            <p:cNvGrpSpPr/>
            <p:nvPr/>
          </p:nvGrpSpPr>
          <p:grpSpPr>
            <a:xfrm>
              <a:off x="8445137" y="4917544"/>
              <a:ext cx="3618411" cy="1626947"/>
              <a:chOff x="8643838" y="4885493"/>
              <a:chExt cx="3347864" cy="1626947"/>
            </a:xfrm>
          </p:grpSpPr>
          <p:pic>
            <p:nvPicPr>
              <p:cNvPr id="4" name="Imagem 3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43838" y="4885493"/>
                <a:ext cx="3347864" cy="994020"/>
              </a:xfrm>
              <a:prstGeom prst="rect">
                <a:avLst/>
              </a:prstGeom>
            </p:spPr>
          </p:pic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54224" y="5715606"/>
                <a:ext cx="999363" cy="796834"/>
              </a:xfrm>
              <a:prstGeom prst="rect">
                <a:avLst/>
              </a:prstGeom>
            </p:spPr>
          </p:pic>
        </p:grpSp>
        <p:sp>
          <p:nvSpPr>
            <p:cNvPr id="5" name="Título 1"/>
            <p:cNvSpPr txBox="1">
              <a:spLocks/>
            </p:cNvSpPr>
            <p:nvPr/>
          </p:nvSpPr>
          <p:spPr>
            <a:xfrm>
              <a:off x="94830" y="4572007"/>
              <a:ext cx="8643838" cy="218149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5000" lnSpcReduction="20000"/>
            </a:bodyPr>
            <a:lstStyle>
              <a:lvl1pPr algn="r" defTabSz="914400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5000" kern="1200" cap="all" spc="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 AEHT WORKSHOP</a:t>
              </a:r>
              <a:br>
                <a:rPr lang="pt-PT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22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br>
                <a:rPr lang="pt-PT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US" sz="3600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Enhancing training methodologies through THe use of Simulators and gamification </a:t>
              </a:r>
              <a:r>
                <a:rPr lang="en-US" sz="3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2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Porto, May (9</a:t>
              </a:r>
              <a:r>
                <a:rPr lang="en-US" sz="2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to 12</a:t>
              </a:r>
              <a:r>
                <a:rPr lang="en-US" sz="2000" b="1" baseline="30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2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971803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928" y="325677"/>
            <a:ext cx="8485823" cy="4216539"/>
          </a:xfrm>
          <a:prstGeom prst="rect">
            <a:avLst/>
          </a:prstGeom>
          <a:solidFill>
            <a:schemeClr val="accent2">
              <a:alpha val="86000"/>
            </a:schemeClr>
          </a:solidFill>
          <a:ln w="603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Organizers: </a:t>
            </a:r>
            <a:r>
              <a:rPr lang="en-US" sz="2800" b="1" dirty="0" err="1">
                <a:solidFill>
                  <a:schemeClr val="bg1"/>
                </a:solidFill>
              </a:rPr>
              <a:t>Escolas</a:t>
            </a:r>
            <a:r>
              <a:rPr lang="en-US" sz="2800" b="1" dirty="0">
                <a:solidFill>
                  <a:schemeClr val="bg1"/>
                </a:solidFill>
              </a:rPr>
              <a:t> do Turismo de Portugal</a:t>
            </a:r>
            <a:endParaRPr lang="pt-PT" sz="2400" b="1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pt-PT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Target:</a:t>
            </a:r>
            <a:r>
              <a:rPr lang="en-US" sz="2400" dirty="0">
                <a:solidFill>
                  <a:schemeClr val="bg1"/>
                </a:solidFill>
              </a:rPr>
              <a:t> Tourism &amp; Hospitality </a:t>
            </a:r>
            <a:r>
              <a:rPr lang="en-US" sz="2400" b="1" dirty="0">
                <a:solidFill>
                  <a:schemeClr val="bg1"/>
                </a:solidFill>
              </a:rPr>
              <a:t>Teachers </a:t>
            </a:r>
            <a:r>
              <a:rPr lang="en-US" dirty="0">
                <a:solidFill>
                  <a:schemeClr val="bg1"/>
                </a:solidFill>
              </a:rPr>
              <a:t>(EQF5 and higher) </a:t>
            </a:r>
            <a:endParaRPr lang="pt-PT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 </a:t>
            </a:r>
            <a:endParaRPr lang="pt-PT" sz="2400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Goals:			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Sharing good practices of the use of simulators in teaching and training Tourism &amp; Hospitality </a:t>
            </a:r>
            <a:endParaRPr lang="pt-PT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Benchmarking experiences and software solutions</a:t>
            </a:r>
            <a:endParaRPr lang="pt-PT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Presentation of one Simulator (CESIM)</a:t>
            </a:r>
            <a:endParaRPr lang="pt-PT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 </a:t>
            </a:r>
            <a:endParaRPr lang="pt-PT" sz="2400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2000" b="1" dirty="0">
                <a:solidFill>
                  <a:schemeClr val="bg1"/>
                </a:solidFill>
              </a:rPr>
              <a:t>WORKSHOP IS HELD IN ENGLISH ONLY!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endParaRPr lang="pt-PT" sz="2400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27" y="1330064"/>
            <a:ext cx="3338033" cy="19872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927" y="3397656"/>
            <a:ext cx="3324225" cy="190799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931" y="39310"/>
            <a:ext cx="2161177" cy="105106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890683" y="5385945"/>
            <a:ext cx="4458789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  <p:sp>
        <p:nvSpPr>
          <p:cNvPr id="8" name="Retângulo 7"/>
          <p:cNvSpPr/>
          <p:nvPr/>
        </p:nvSpPr>
        <p:spPr>
          <a:xfrm>
            <a:off x="123438" y="5156349"/>
            <a:ext cx="8627489" cy="1092607"/>
          </a:xfrm>
          <a:prstGeom prst="rect">
            <a:avLst/>
          </a:prstGeom>
          <a:solidFill>
            <a:schemeClr val="bg1">
              <a:alpha val="0"/>
            </a:schemeClr>
          </a:solidFill>
          <a:ln w="60325" cmpd="sng">
            <a:noFill/>
          </a:ln>
        </p:spPr>
        <p:txBody>
          <a:bodyPr wrap="square">
            <a:spAutoFit/>
          </a:bodyPr>
          <a:lstStyle/>
          <a:p>
            <a:endParaRPr lang="pt-PT" sz="100" dirty="0">
              <a:solidFill>
                <a:schemeClr val="accent5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.</a:t>
            </a:r>
            <a:r>
              <a:rPr lang="en-GB" sz="1600" dirty="0">
                <a:solidFill>
                  <a:schemeClr val="bg1"/>
                </a:solidFill>
              </a:rPr>
              <a:t>If you want to share your experience, please send an abstract of your presentation in one (1) page A 4 (maximum 2.000 characters) </a:t>
            </a:r>
            <a:r>
              <a:rPr lang="en-GB" sz="1600" spc="-10" dirty="0">
                <a:solidFill>
                  <a:schemeClr val="bg1"/>
                </a:solidFill>
              </a:rPr>
              <a:t>themed "Enhancing training methodologies by the use of Simulators" to </a:t>
            </a:r>
            <a:r>
              <a:rPr lang="en-GB" sz="1600" u="sng" spc="-10" dirty="0">
                <a:solidFill>
                  <a:schemeClr val="bg1"/>
                </a:solidFill>
                <a:hlinkClick r:id="rId5"/>
              </a:rPr>
              <a:t>paulo.vaz@turismodeportugal.pt</a:t>
            </a:r>
            <a:r>
              <a:rPr lang="en-GB" sz="1600" spc="-10" dirty="0">
                <a:solidFill>
                  <a:schemeClr val="bg1"/>
                </a:solidFill>
              </a:rPr>
              <a:t> till the </a:t>
            </a:r>
            <a:r>
              <a:rPr lang="en-GB" sz="1600" spc="-10">
                <a:solidFill>
                  <a:schemeClr val="bg1"/>
                </a:solidFill>
              </a:rPr>
              <a:t>25</a:t>
            </a:r>
            <a:r>
              <a:rPr lang="en-GB" sz="1600" spc="-10" baseline="30000">
                <a:solidFill>
                  <a:schemeClr val="bg1"/>
                </a:solidFill>
              </a:rPr>
              <a:t>th </a:t>
            </a:r>
            <a:r>
              <a:rPr lang="en-GB" sz="1600" spc="-10">
                <a:solidFill>
                  <a:schemeClr val="bg1"/>
                </a:solidFill>
              </a:rPr>
              <a:t>April </a:t>
            </a:r>
            <a:r>
              <a:rPr lang="en-GB" sz="1600" spc="-10" dirty="0">
                <a:solidFill>
                  <a:schemeClr val="bg1"/>
                </a:solidFill>
              </a:rPr>
              <a:t>2019.</a:t>
            </a:r>
            <a:endParaRPr lang="pt-PT" sz="1600" spc="-1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080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720978773"/>
              </p:ext>
            </p:extLst>
          </p:nvPr>
        </p:nvGraphicFramePr>
        <p:xfrm>
          <a:off x="138796" y="140351"/>
          <a:ext cx="7966546" cy="6430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2" y="1091430"/>
            <a:ext cx="3616819" cy="209590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202" y="3318167"/>
            <a:ext cx="3616819" cy="203584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0527" y="-94099"/>
            <a:ext cx="2158171" cy="1054699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890683" y="5385945"/>
            <a:ext cx="4458789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157100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05892716"/>
              </p:ext>
            </p:extLst>
          </p:nvPr>
        </p:nvGraphicFramePr>
        <p:xfrm>
          <a:off x="4905986" y="580896"/>
          <a:ext cx="7136326" cy="4700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96"/>
            <a:ext cx="4742908" cy="47429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77" y="5441541"/>
            <a:ext cx="2161177" cy="105106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890683" y="5385945"/>
            <a:ext cx="4458789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274829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60218" y="421641"/>
            <a:ext cx="6300039" cy="3774110"/>
          </a:xfrm>
          <a:prstGeom prst="rect">
            <a:avLst/>
          </a:prstGeom>
          <a:solidFill>
            <a:schemeClr val="accent2"/>
          </a:solidFill>
          <a:ln w="60325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Saturday (day 3): 11.05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09.30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Exchange of good practices / successful teaching strategies in tourism, hospitality and F&amp;B  (cont.)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11:00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Coffeee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break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11.30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Conclusions presentation &amp; next meeting theme definition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13:00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Lunch time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15:00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Walking tour in Porto: City Hall, São Bento Railway station,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Sé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Ribeira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Wine Cellars.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18:30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Return to the hotel &amp; Free time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21:00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Dinner @ Surprise!!!!!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60218" y="4598293"/>
            <a:ext cx="3283527" cy="787652"/>
          </a:xfrm>
          <a:prstGeom prst="rect">
            <a:avLst/>
          </a:prstGeom>
          <a:solidFill>
            <a:schemeClr val="accent2"/>
          </a:solidFill>
          <a:ln w="60325" cmpd="sng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en-GB" b="1" u="sng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Sunday (day 4): 12.05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During all day: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Departure 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890683" y="5385945"/>
            <a:ext cx="4458789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720" y="5321872"/>
            <a:ext cx="3864240" cy="14591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3940016"/>
            <a:ext cx="4010298" cy="152944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880" y="421641"/>
            <a:ext cx="5220138" cy="346729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8847" y="0"/>
            <a:ext cx="215817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4000">
              <a:schemeClr val="accent2">
                <a:alpha val="90000"/>
                <a:hueOff val="0"/>
                <a:satOff val="0"/>
                <a:lumOff val="0"/>
                <a:alphaOff val="-5714"/>
                <a:tint val="100000"/>
                <a:shade val="85000"/>
                <a:satMod val="100000"/>
                <a:lumMod val="100000"/>
              </a:schemeClr>
            </a:gs>
            <a:gs pos="21000">
              <a:schemeClr val="accent2">
                <a:alpha val="90000"/>
                <a:hueOff val="0"/>
                <a:satOff val="0"/>
                <a:lumOff val="0"/>
                <a:alphaOff val="-5714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463" y="228600"/>
            <a:ext cx="2158171" cy="105469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685" y="53396"/>
            <a:ext cx="6446839" cy="2618509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7890683" y="5385945"/>
            <a:ext cx="4458789" cy="133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  <p:sp>
        <p:nvSpPr>
          <p:cNvPr id="5" name="Retângulo 4"/>
          <p:cNvSpPr/>
          <p:nvPr/>
        </p:nvSpPr>
        <p:spPr>
          <a:xfrm>
            <a:off x="480392" y="2047054"/>
            <a:ext cx="11425184" cy="4246162"/>
          </a:xfrm>
          <a:prstGeom prst="rect">
            <a:avLst/>
          </a:prstGeom>
          <a:solidFill>
            <a:schemeClr val="accent2">
              <a:lumMod val="20000"/>
              <a:lumOff val="80000"/>
              <a:alpha val="0"/>
            </a:schemeClr>
          </a:solidFill>
          <a:ln w="60325" cmpd="sng">
            <a:noFill/>
          </a:ln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pt-PT" b="1" u="sng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Terms</a:t>
            </a:r>
            <a:r>
              <a:rPr lang="pt-PT" b="1" u="sng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&amp; </a:t>
            </a:r>
            <a:r>
              <a:rPr lang="pt-PT" b="1" u="sng" dirty="0" err="1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Conditions</a:t>
            </a:r>
            <a:endParaRPr lang="pt-PT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.Price includes:</a:t>
            </a:r>
          </a:p>
          <a:p>
            <a:r>
              <a:rPr lang="en-GB" sz="1600" dirty="0">
                <a:solidFill>
                  <a:schemeClr val="bg1"/>
                </a:solidFill>
              </a:rPr>
              <a:t>	- 3 nights at hotel (single room BB basis @ </a:t>
            </a:r>
            <a:r>
              <a:rPr lang="en-GB" sz="1600" dirty="0" err="1">
                <a:solidFill>
                  <a:schemeClr val="bg1"/>
                </a:solidFill>
              </a:rPr>
              <a:t>StayInn</a:t>
            </a:r>
            <a:r>
              <a:rPr lang="en-GB" sz="1600" dirty="0">
                <a:solidFill>
                  <a:schemeClr val="bg1"/>
                </a:solidFill>
              </a:rPr>
              <a:t> Hotel or similar</a:t>
            </a:r>
          </a:p>
          <a:p>
            <a:r>
              <a:rPr lang="en-GB" sz="1600" dirty="0">
                <a:solidFill>
                  <a:schemeClr val="bg1"/>
                </a:solidFill>
              </a:rPr>
              <a:t>	- All meals (from Thursday dinner till Saturday dinner) </a:t>
            </a:r>
          </a:p>
          <a:p>
            <a:r>
              <a:rPr lang="en-GB" sz="1600" dirty="0">
                <a:solidFill>
                  <a:schemeClr val="bg1"/>
                </a:solidFill>
              </a:rPr>
              <a:t>	- Transfers from airport to hotel and vice-versa.</a:t>
            </a:r>
            <a:endParaRPr lang="pt-PT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.Excluded: return flight to Porto, personal expenses and SHOPPING! </a:t>
            </a:r>
            <a:r>
              <a:rPr lang="en-GB" sz="1600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pt-PT" sz="16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.</a:t>
            </a:r>
            <a:r>
              <a:rPr lang="en-GB" dirty="0">
                <a:solidFill>
                  <a:srgbClr val="FF0000"/>
                </a:solidFill>
              </a:rPr>
              <a:t>Price 395€ </a:t>
            </a: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sz="1600" b="1" dirty="0">
                <a:solidFill>
                  <a:schemeClr val="bg1"/>
                </a:solidFill>
              </a:rPr>
              <a:t>EARLY BIRD RATES AVAILABLE UNTIL 24/03/2019</a:t>
            </a:r>
            <a:r>
              <a:rPr lang="en-GB" dirty="0">
                <a:solidFill>
                  <a:schemeClr val="bg1"/>
                </a:solidFill>
              </a:rPr>
              <a:t>)</a:t>
            </a:r>
          </a:p>
          <a:p>
            <a:r>
              <a:rPr lang="en-GB" dirty="0">
                <a:solidFill>
                  <a:schemeClr val="bg1"/>
                </a:solidFill>
              </a:rPr>
              <a:t>After this date, admittance dependent on availability 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Bank details (NB.: Bank transfer costs must be covered by the attendees):</a:t>
            </a:r>
          </a:p>
          <a:p>
            <a:pPr fontAlgn="ctr"/>
            <a:r>
              <a:rPr lang="pt-PT" dirty="0"/>
              <a:t>IBAN: </a:t>
            </a:r>
            <a:r>
              <a:rPr lang="pt-PT" b="1" dirty="0"/>
              <a:t>PT50 0035 0310 00037527330 28	   //   </a:t>
            </a:r>
            <a:r>
              <a:rPr lang="pt-PT" dirty="0"/>
              <a:t>BIC SWIFT: </a:t>
            </a:r>
            <a:r>
              <a:rPr lang="pt-PT" b="1" dirty="0"/>
              <a:t>CGDIPTPL</a:t>
            </a:r>
            <a:endParaRPr lang="pt-PT" dirty="0"/>
          </a:p>
          <a:p>
            <a:endParaRPr lang="pt-PT" dirty="0">
              <a:solidFill>
                <a:schemeClr val="bg1"/>
              </a:solidFill>
            </a:endParaRPr>
          </a:p>
          <a:p>
            <a:r>
              <a:rPr lang="pt-PT" dirty="0" err="1">
                <a:solidFill>
                  <a:schemeClr val="bg1"/>
                </a:solidFill>
              </a:rPr>
              <a:t>Together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with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your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confirmation</a:t>
            </a:r>
            <a:r>
              <a:rPr lang="pt-PT" dirty="0">
                <a:solidFill>
                  <a:schemeClr val="bg1"/>
                </a:solidFill>
              </a:rPr>
              <a:t> email, </a:t>
            </a:r>
            <a:r>
              <a:rPr lang="pt-PT" dirty="0" err="1">
                <a:solidFill>
                  <a:schemeClr val="bg1"/>
                </a:solidFill>
              </a:rPr>
              <a:t>send</a:t>
            </a:r>
            <a:r>
              <a:rPr lang="pt-PT" dirty="0">
                <a:solidFill>
                  <a:schemeClr val="bg1"/>
                </a:solidFill>
              </a:rPr>
              <a:t> a </a:t>
            </a:r>
            <a:r>
              <a:rPr lang="pt-PT" dirty="0" err="1">
                <a:solidFill>
                  <a:schemeClr val="bg1"/>
                </a:solidFill>
              </a:rPr>
              <a:t>copy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of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the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bank</a:t>
            </a:r>
            <a:r>
              <a:rPr lang="pt-PT" dirty="0">
                <a:solidFill>
                  <a:schemeClr val="bg1"/>
                </a:solidFill>
              </a:rPr>
              <a:t> </a:t>
            </a:r>
            <a:r>
              <a:rPr lang="pt-PT" dirty="0" err="1">
                <a:solidFill>
                  <a:schemeClr val="bg1"/>
                </a:solidFill>
              </a:rPr>
              <a:t>receipt</a:t>
            </a:r>
            <a:r>
              <a:rPr lang="pt-PT" dirty="0">
                <a:solidFill>
                  <a:schemeClr val="bg1"/>
                </a:solidFill>
              </a:rPr>
              <a:t> to </a:t>
            </a:r>
            <a:r>
              <a:rPr lang="en-GB" u="sng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paulo.vaz@turismodeportugal.pt</a:t>
            </a:r>
            <a:endParaRPr lang="en-GB" u="sng" dirty="0">
              <a:solidFill>
                <a:srgbClr val="C00000"/>
              </a:solidFill>
            </a:endParaRPr>
          </a:p>
          <a:p>
            <a:endParaRPr lang="en-GB" u="sng" dirty="0">
              <a:solidFill>
                <a:schemeClr val="accent5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E38833A-3E61-4A8D-B59F-77FD467D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96"/>
            <a:ext cx="184731" cy="3504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890683" y="3004121"/>
            <a:ext cx="423684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28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Special</a:t>
            </a:r>
            <a:r>
              <a:rPr lang="pt-PT" sz="28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28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price</a:t>
            </a:r>
            <a:r>
              <a:rPr lang="pt-PT" sz="28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 </a:t>
            </a:r>
            <a:r>
              <a:rPr lang="pt-PT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those</a:t>
            </a:r>
            <a:r>
              <a:rPr lang="pt-PT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attending</a:t>
            </a:r>
            <a:r>
              <a:rPr lang="pt-PT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only</a:t>
            </a:r>
            <a:r>
              <a:rPr lang="pt-PT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28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</a:t>
            </a:r>
            <a:r>
              <a:rPr lang="pt-PT" sz="2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Workshop </a:t>
            </a:r>
            <a:r>
              <a:rPr lang="pt-PT" sz="28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115€ !!!</a:t>
            </a:r>
          </a:p>
          <a:p>
            <a:pPr algn="ctr"/>
            <a:r>
              <a:rPr lang="pt-PT" sz="16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Meals</a:t>
            </a:r>
            <a:r>
              <a:rPr lang="pt-PT" sz="16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pt-PT" sz="16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included</a:t>
            </a:r>
            <a:endParaRPr lang="pt-PT" sz="16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52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071923" y="4607985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7200" b="1" cap="none" spc="0" dirty="0" err="1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See</a:t>
            </a:r>
            <a:r>
              <a:rPr lang="pt-PT" sz="7200" b="1" cap="none" spc="0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pt-PT" sz="7200" b="1" cap="none" spc="0" dirty="0" err="1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you</a:t>
            </a:r>
            <a:r>
              <a:rPr lang="pt-PT" sz="7200" b="1" cap="none" spc="0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in Porto!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839" y="5662251"/>
            <a:ext cx="2158171" cy="105469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3474" y="5885953"/>
            <a:ext cx="32085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</a:rPr>
              <a:t>Please note that there might be changes in the programme (timetables), and that the Seminar will only be held, if there are more than 12 participants!</a:t>
            </a:r>
            <a:endParaRPr lang="pt-PT" sz="1200" b="1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58977" y="5260718"/>
            <a:ext cx="4433023" cy="13227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AEHT WORKSHOP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t-PT" sz="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training methodologies through THe use of Simulators and gamification </a:t>
            </a:r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Porto, May (9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12</a:t>
            </a:r>
            <a:r>
              <a:rPr lang="en-US" sz="1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PT" sz="14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E38833A-3E61-4A8D-B59F-77FD467DF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96"/>
            <a:ext cx="184731" cy="3504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26979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625254" y="4607985"/>
            <a:ext cx="56887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 err="1">
                <a:solidFill>
                  <a:schemeClr val="accent2"/>
                </a:solidFill>
              </a:rPr>
              <a:t>Welcome</a:t>
            </a:r>
            <a:r>
              <a:rPr lang="pt-PT" sz="1100" dirty="0">
                <a:solidFill>
                  <a:schemeClr val="accent2"/>
                </a:solidFill>
              </a:rPr>
              <a:t> to Escolas do Turismo de Portugal @ </a:t>
            </a:r>
            <a:r>
              <a:rPr lang="pt-PT" sz="1100" u="sng" dirty="0">
                <a:solidFill>
                  <a:schemeClr val="bg1"/>
                </a:solidFill>
                <a:hlinkClick r:id="rId4"/>
              </a:rPr>
              <a:t>http://escolas.turismodeportugal.pt/</a:t>
            </a:r>
            <a:endParaRPr lang="pt-PT" sz="1100" dirty="0">
              <a:solidFill>
                <a:schemeClr val="bg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65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2445</TotalTime>
  <Words>403</Words>
  <Application>Microsoft Macintosh PowerPoint</Application>
  <PresentationFormat>Widescreen</PresentationFormat>
  <Paragraphs>73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Vaz - EHT Douro</dc:creator>
  <cp:lastModifiedBy>Nadine SCHINTGEN</cp:lastModifiedBy>
  <cp:revision>54</cp:revision>
  <cp:lastPrinted>2017-07-10T17:06:43Z</cp:lastPrinted>
  <dcterms:created xsi:type="dcterms:W3CDTF">2017-02-15T12:26:50Z</dcterms:created>
  <dcterms:modified xsi:type="dcterms:W3CDTF">2019-03-17T13:28:49Z</dcterms:modified>
</cp:coreProperties>
</file>