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58" r:id="rId6"/>
    <p:sldMasterId id="2147483663" r:id="rId7"/>
  </p:sldMasterIdLst>
  <p:notesMasterIdLst>
    <p:notesMasterId r:id="rId26"/>
  </p:notesMasterIdLst>
  <p:sldIdLst>
    <p:sldId id="264" r:id="rId8"/>
    <p:sldId id="275" r:id="rId9"/>
    <p:sldId id="277" r:id="rId10"/>
    <p:sldId id="284" r:id="rId11"/>
    <p:sldId id="282" r:id="rId12"/>
    <p:sldId id="283" r:id="rId13"/>
    <p:sldId id="276" r:id="rId14"/>
    <p:sldId id="274" r:id="rId15"/>
    <p:sldId id="257" r:id="rId16"/>
    <p:sldId id="256" r:id="rId17"/>
    <p:sldId id="258" r:id="rId18"/>
    <p:sldId id="259" r:id="rId19"/>
    <p:sldId id="261" r:id="rId20"/>
    <p:sldId id="271" r:id="rId21"/>
    <p:sldId id="272" r:id="rId22"/>
    <p:sldId id="278" r:id="rId23"/>
    <p:sldId id="269" r:id="rId24"/>
    <p:sldId id="280"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8F76"/>
    <a:srgbClr val="39393B"/>
    <a:srgbClr val="1F1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57" autoAdjust="0"/>
  </p:normalViewPr>
  <p:slideViewPr>
    <p:cSldViewPr snapToGrid="0">
      <p:cViewPr varScale="1">
        <p:scale>
          <a:sx n="105" d="100"/>
          <a:sy n="105" d="100"/>
        </p:scale>
        <p:origin x="83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9" d="100"/>
          <a:sy n="99" d="100"/>
        </p:scale>
        <p:origin x="-37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37CC0-7F98-4A7D-B7CD-614942C9C6C8}"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endParaRPr lang="fi-FI"/>
        </a:p>
      </dgm:t>
    </dgm:pt>
    <dgm:pt modelId="{E38EA9B0-E851-4FFE-AE09-12D68B9582AE}">
      <dgm:prSet phldrT="[Teksti]"/>
      <dgm:spPr/>
      <dgm:t>
        <a:bodyPr/>
        <a:lstStyle/>
        <a:p>
          <a:r>
            <a:rPr lang="fi-FI" dirty="0" err="1"/>
            <a:t>From</a:t>
          </a:r>
          <a:r>
            <a:rPr lang="fi-FI" dirty="0"/>
            <a:t> a </a:t>
          </a:r>
          <a:r>
            <a:rPr lang="fi-FI" dirty="0" err="1"/>
            <a:t>rookie</a:t>
          </a:r>
          <a:r>
            <a:rPr lang="fi-FI" dirty="0"/>
            <a:t> to an </a:t>
          </a:r>
          <a:r>
            <a:rPr lang="fi-FI" dirty="0" err="1"/>
            <a:t>expert</a:t>
          </a:r>
          <a:endParaRPr lang="fi-FI" dirty="0"/>
        </a:p>
      </dgm:t>
    </dgm:pt>
    <dgm:pt modelId="{3C3A45D8-C89D-42BB-BAEC-C4F6ADFA487E}" type="parTrans" cxnId="{5832AF69-542E-4B7E-8263-D13858366D34}">
      <dgm:prSet/>
      <dgm:spPr/>
      <dgm:t>
        <a:bodyPr/>
        <a:lstStyle/>
        <a:p>
          <a:endParaRPr lang="fi-FI"/>
        </a:p>
      </dgm:t>
    </dgm:pt>
    <dgm:pt modelId="{14D267C9-634D-418D-99CC-FFE2D68087C9}" type="sibTrans" cxnId="{5832AF69-542E-4B7E-8263-D13858366D34}">
      <dgm:prSet/>
      <dgm:spPr/>
      <dgm:t>
        <a:bodyPr/>
        <a:lstStyle/>
        <a:p>
          <a:endParaRPr lang="fi-FI"/>
        </a:p>
      </dgm:t>
    </dgm:pt>
    <dgm:pt modelId="{1547D435-5E84-45D8-BB5F-14A3BEE634B3}">
      <dgm:prSet phldrT="[Teksti]"/>
      <dgm:spPr>
        <a:solidFill>
          <a:srgbClr val="A68F76"/>
        </a:solidFill>
      </dgm:spPr>
      <dgm:t>
        <a:bodyPr/>
        <a:lstStyle/>
        <a:p>
          <a:r>
            <a:rPr lang="fi-FI" dirty="0" err="1"/>
            <a:t>Existing</a:t>
          </a:r>
          <a:r>
            <a:rPr lang="fi-FI" dirty="0"/>
            <a:t> </a:t>
          </a:r>
          <a:r>
            <a:rPr lang="fi-FI" dirty="0" err="1"/>
            <a:t>skill</a:t>
          </a:r>
          <a:r>
            <a:rPr lang="fi-FI" dirty="0"/>
            <a:t> and </a:t>
          </a:r>
          <a:r>
            <a:rPr lang="fi-FI" dirty="0" err="1"/>
            <a:t>competences</a:t>
          </a:r>
          <a:endParaRPr lang="fi-FI" dirty="0"/>
        </a:p>
        <a:p>
          <a:r>
            <a:rPr lang="fi-FI" dirty="0" err="1"/>
            <a:t>Survey</a:t>
          </a:r>
          <a:endParaRPr lang="fi-FI" dirty="0"/>
        </a:p>
      </dgm:t>
    </dgm:pt>
    <dgm:pt modelId="{B416C237-8FF7-463D-8135-881E6D038CB2}" type="parTrans" cxnId="{192C468D-79AA-44DE-89C6-26F8D517E93D}">
      <dgm:prSet/>
      <dgm:spPr/>
      <dgm:t>
        <a:bodyPr/>
        <a:lstStyle/>
        <a:p>
          <a:endParaRPr lang="fi-FI"/>
        </a:p>
      </dgm:t>
    </dgm:pt>
    <dgm:pt modelId="{CC0AF8DA-266F-42DE-B0A3-F2F8B3BB5DF1}" type="sibTrans" cxnId="{192C468D-79AA-44DE-89C6-26F8D517E93D}">
      <dgm:prSet/>
      <dgm:spPr/>
      <dgm:t>
        <a:bodyPr/>
        <a:lstStyle/>
        <a:p>
          <a:endParaRPr lang="fi-FI"/>
        </a:p>
      </dgm:t>
    </dgm:pt>
    <dgm:pt modelId="{667491DA-A404-4222-9BAE-BF246F3F5A11}">
      <dgm:prSet phldrT="[Teksti]"/>
      <dgm:spPr>
        <a:solidFill>
          <a:srgbClr val="A68F76"/>
        </a:solidFill>
      </dgm:spPr>
      <dgm:t>
        <a:bodyPr/>
        <a:lstStyle/>
        <a:p>
          <a:r>
            <a:rPr lang="fi-FI" dirty="0" err="1"/>
            <a:t>What</a:t>
          </a:r>
          <a:r>
            <a:rPr lang="fi-FI" dirty="0"/>
            <a:t> </a:t>
          </a:r>
          <a:r>
            <a:rPr lang="fi-FI" dirty="0" err="1"/>
            <a:t>skills</a:t>
          </a:r>
          <a:r>
            <a:rPr lang="fi-FI" dirty="0"/>
            <a:t> and </a:t>
          </a:r>
          <a:r>
            <a:rPr lang="fi-FI" dirty="0" err="1"/>
            <a:t>competences</a:t>
          </a:r>
          <a:r>
            <a:rPr lang="fi-FI" dirty="0"/>
            <a:t> </a:t>
          </a:r>
          <a:r>
            <a:rPr lang="fi-FI" dirty="0" err="1"/>
            <a:t>are</a:t>
          </a:r>
          <a:r>
            <a:rPr lang="fi-FI" dirty="0"/>
            <a:t> </a:t>
          </a:r>
          <a:r>
            <a:rPr lang="fi-FI" dirty="0" err="1"/>
            <a:t>needed</a:t>
          </a:r>
          <a:r>
            <a:rPr lang="fi-FI" dirty="0"/>
            <a:t>? Focus </a:t>
          </a:r>
          <a:r>
            <a:rPr lang="fi-FI" dirty="0" err="1"/>
            <a:t>group</a:t>
          </a:r>
          <a:r>
            <a:rPr lang="fi-FI" dirty="0"/>
            <a:t> </a:t>
          </a:r>
          <a:r>
            <a:rPr lang="fi-FI" dirty="0" err="1"/>
            <a:t>discussions</a:t>
          </a:r>
          <a:endParaRPr lang="fi-FI" dirty="0"/>
        </a:p>
        <a:p>
          <a:r>
            <a:rPr lang="fi-FI" dirty="0" err="1"/>
            <a:t>Internationalisation</a:t>
          </a:r>
          <a:r>
            <a:rPr lang="fi-FI" dirty="0"/>
            <a:t> </a:t>
          </a:r>
          <a:r>
            <a:rPr lang="fi-FI" dirty="0" err="1"/>
            <a:t>path</a:t>
          </a:r>
          <a:endParaRPr lang="fi-FI" dirty="0"/>
        </a:p>
      </dgm:t>
    </dgm:pt>
    <dgm:pt modelId="{BC858853-2DC6-4A12-808E-3BAE0D9A8052}" type="parTrans" cxnId="{6D8DB7A7-BD0E-450B-8669-50C830BA3D75}">
      <dgm:prSet/>
      <dgm:spPr/>
      <dgm:t>
        <a:bodyPr/>
        <a:lstStyle/>
        <a:p>
          <a:endParaRPr lang="fi-FI"/>
        </a:p>
      </dgm:t>
    </dgm:pt>
    <dgm:pt modelId="{97ACA54C-A2D8-4438-A679-7622999C2D50}" type="sibTrans" cxnId="{6D8DB7A7-BD0E-450B-8669-50C830BA3D75}">
      <dgm:prSet/>
      <dgm:spPr/>
      <dgm:t>
        <a:bodyPr/>
        <a:lstStyle/>
        <a:p>
          <a:endParaRPr lang="fi-FI"/>
        </a:p>
      </dgm:t>
    </dgm:pt>
    <dgm:pt modelId="{61EAA544-3965-4878-B56A-BB12CB94AF04}">
      <dgm:prSet phldrT="[Teksti]"/>
      <dgm:spPr>
        <a:solidFill>
          <a:srgbClr val="A68F76"/>
        </a:solidFill>
      </dgm:spPr>
      <dgm:t>
        <a:bodyPr/>
        <a:lstStyle/>
        <a:p>
          <a:r>
            <a:rPr lang="fi-FI" dirty="0"/>
            <a:t>How to </a:t>
          </a:r>
          <a:r>
            <a:rPr lang="fi-FI" dirty="0" err="1"/>
            <a:t>support</a:t>
          </a:r>
          <a:r>
            <a:rPr lang="fi-FI" dirty="0"/>
            <a:t> </a:t>
          </a:r>
          <a:r>
            <a:rPr lang="fi-FI" dirty="0" err="1"/>
            <a:t>development</a:t>
          </a:r>
          <a:endParaRPr lang="fi-FI" dirty="0"/>
        </a:p>
        <a:p>
          <a:r>
            <a:rPr lang="fi-FI" dirty="0"/>
            <a:t>Training </a:t>
          </a:r>
          <a:r>
            <a:rPr lang="fi-FI" dirty="0" err="1"/>
            <a:t>package</a:t>
          </a:r>
          <a:endParaRPr lang="fi-FI" dirty="0"/>
        </a:p>
      </dgm:t>
    </dgm:pt>
    <dgm:pt modelId="{B2BA09AB-AB90-4A77-9112-61BBE2BF896E}" type="parTrans" cxnId="{5A0608B2-58C7-4C46-BF63-A9151EB23774}">
      <dgm:prSet/>
      <dgm:spPr/>
      <dgm:t>
        <a:bodyPr/>
        <a:lstStyle/>
        <a:p>
          <a:endParaRPr lang="fi-FI"/>
        </a:p>
      </dgm:t>
    </dgm:pt>
    <dgm:pt modelId="{A296912B-351D-43CC-80E5-48D481D8EBF8}" type="sibTrans" cxnId="{5A0608B2-58C7-4C46-BF63-A9151EB23774}">
      <dgm:prSet/>
      <dgm:spPr/>
      <dgm:t>
        <a:bodyPr/>
        <a:lstStyle/>
        <a:p>
          <a:endParaRPr lang="fi-FI"/>
        </a:p>
      </dgm:t>
    </dgm:pt>
    <dgm:pt modelId="{D7F3B733-3ED7-4464-9A1C-3385DE479572}">
      <dgm:prSet phldrT="[Teksti]"/>
      <dgm:spPr>
        <a:solidFill>
          <a:srgbClr val="A68F76"/>
        </a:solidFill>
      </dgm:spPr>
      <dgm:t>
        <a:bodyPr/>
        <a:lstStyle/>
        <a:p>
          <a:r>
            <a:rPr lang="fi-FI" dirty="0"/>
            <a:t>How to </a:t>
          </a:r>
          <a:r>
            <a:rPr lang="fi-FI" dirty="0" err="1"/>
            <a:t>demonstrate</a:t>
          </a:r>
          <a:r>
            <a:rPr lang="fi-FI" dirty="0"/>
            <a:t> </a:t>
          </a:r>
          <a:r>
            <a:rPr lang="fi-FI" dirty="0" err="1"/>
            <a:t>your</a:t>
          </a:r>
          <a:r>
            <a:rPr lang="fi-FI" dirty="0"/>
            <a:t> </a:t>
          </a:r>
          <a:r>
            <a:rPr lang="fi-FI" dirty="0" err="1"/>
            <a:t>skills</a:t>
          </a:r>
          <a:r>
            <a:rPr lang="fi-FI" dirty="0"/>
            <a:t> and </a:t>
          </a:r>
          <a:r>
            <a:rPr lang="fi-FI" dirty="0" err="1"/>
            <a:t>competences</a:t>
          </a:r>
          <a:endParaRPr lang="fi-FI" dirty="0"/>
        </a:p>
        <a:p>
          <a:r>
            <a:rPr lang="fi-FI" dirty="0"/>
            <a:t>Open Learning </a:t>
          </a:r>
          <a:r>
            <a:rPr lang="fi-FI" dirty="0" err="1"/>
            <a:t>Badges</a:t>
          </a:r>
          <a:endParaRPr lang="fi-FI" dirty="0"/>
        </a:p>
      </dgm:t>
    </dgm:pt>
    <dgm:pt modelId="{93BE912D-6FA4-434A-9C97-5033CEC27B64}" type="parTrans" cxnId="{0D0C7D73-C2EA-438C-9A33-43233B2B5B3D}">
      <dgm:prSet/>
      <dgm:spPr/>
      <dgm:t>
        <a:bodyPr/>
        <a:lstStyle/>
        <a:p>
          <a:endParaRPr lang="fi-FI"/>
        </a:p>
      </dgm:t>
    </dgm:pt>
    <dgm:pt modelId="{DB7E58AC-A453-4079-A67E-D435F54C78D6}" type="sibTrans" cxnId="{0D0C7D73-C2EA-438C-9A33-43233B2B5B3D}">
      <dgm:prSet/>
      <dgm:spPr/>
      <dgm:t>
        <a:bodyPr/>
        <a:lstStyle/>
        <a:p>
          <a:endParaRPr lang="fi-FI"/>
        </a:p>
      </dgm:t>
    </dgm:pt>
    <dgm:pt modelId="{55CB2DB9-58DA-4A17-9375-E9B1B435A86A}" type="pres">
      <dgm:prSet presAssocID="{FB537CC0-7F98-4A7D-B7CD-614942C9C6C8}" presName="diagram" presStyleCnt="0">
        <dgm:presLayoutVars>
          <dgm:chMax val="1"/>
          <dgm:dir/>
          <dgm:animLvl val="ctr"/>
          <dgm:resizeHandles val="exact"/>
        </dgm:presLayoutVars>
      </dgm:prSet>
      <dgm:spPr/>
    </dgm:pt>
    <dgm:pt modelId="{84E2D76C-3738-43AA-B954-36D28D4014BD}" type="pres">
      <dgm:prSet presAssocID="{FB537CC0-7F98-4A7D-B7CD-614942C9C6C8}" presName="matrix" presStyleCnt="0"/>
      <dgm:spPr/>
    </dgm:pt>
    <dgm:pt modelId="{9EE22D0C-33AA-41AB-905B-71080DBE7AEB}" type="pres">
      <dgm:prSet presAssocID="{FB537CC0-7F98-4A7D-B7CD-614942C9C6C8}" presName="tile1" presStyleLbl="node1" presStyleIdx="0" presStyleCnt="4"/>
      <dgm:spPr/>
    </dgm:pt>
    <dgm:pt modelId="{FF472D5C-8129-4B89-B994-6F4B15787F6F}" type="pres">
      <dgm:prSet presAssocID="{FB537CC0-7F98-4A7D-B7CD-614942C9C6C8}" presName="tile1text" presStyleLbl="node1" presStyleIdx="0" presStyleCnt="4">
        <dgm:presLayoutVars>
          <dgm:chMax val="0"/>
          <dgm:chPref val="0"/>
          <dgm:bulletEnabled val="1"/>
        </dgm:presLayoutVars>
      </dgm:prSet>
      <dgm:spPr/>
    </dgm:pt>
    <dgm:pt modelId="{8AE78D4E-3E47-4D27-9405-6CC72D9782C6}" type="pres">
      <dgm:prSet presAssocID="{FB537CC0-7F98-4A7D-B7CD-614942C9C6C8}" presName="tile2" presStyleLbl="node1" presStyleIdx="1" presStyleCnt="4"/>
      <dgm:spPr/>
    </dgm:pt>
    <dgm:pt modelId="{50A391A7-4162-4EEC-B0DB-DF406828746F}" type="pres">
      <dgm:prSet presAssocID="{FB537CC0-7F98-4A7D-B7CD-614942C9C6C8}" presName="tile2text" presStyleLbl="node1" presStyleIdx="1" presStyleCnt="4">
        <dgm:presLayoutVars>
          <dgm:chMax val="0"/>
          <dgm:chPref val="0"/>
          <dgm:bulletEnabled val="1"/>
        </dgm:presLayoutVars>
      </dgm:prSet>
      <dgm:spPr/>
    </dgm:pt>
    <dgm:pt modelId="{8A3796BF-6EC7-4487-B284-EE8F0E701916}" type="pres">
      <dgm:prSet presAssocID="{FB537CC0-7F98-4A7D-B7CD-614942C9C6C8}" presName="tile3" presStyleLbl="node1" presStyleIdx="2" presStyleCnt="4"/>
      <dgm:spPr/>
    </dgm:pt>
    <dgm:pt modelId="{29010AB9-2B9E-4662-AAC1-A45E80B3812F}" type="pres">
      <dgm:prSet presAssocID="{FB537CC0-7F98-4A7D-B7CD-614942C9C6C8}" presName="tile3text" presStyleLbl="node1" presStyleIdx="2" presStyleCnt="4">
        <dgm:presLayoutVars>
          <dgm:chMax val="0"/>
          <dgm:chPref val="0"/>
          <dgm:bulletEnabled val="1"/>
        </dgm:presLayoutVars>
      </dgm:prSet>
      <dgm:spPr/>
    </dgm:pt>
    <dgm:pt modelId="{B0C5E09C-BF98-499B-B5C8-967842D372C9}" type="pres">
      <dgm:prSet presAssocID="{FB537CC0-7F98-4A7D-B7CD-614942C9C6C8}" presName="tile4" presStyleLbl="node1" presStyleIdx="3" presStyleCnt="4"/>
      <dgm:spPr/>
    </dgm:pt>
    <dgm:pt modelId="{1FAC890D-5A32-43F4-A1E9-4ECBB7C51DEB}" type="pres">
      <dgm:prSet presAssocID="{FB537CC0-7F98-4A7D-B7CD-614942C9C6C8}" presName="tile4text" presStyleLbl="node1" presStyleIdx="3" presStyleCnt="4">
        <dgm:presLayoutVars>
          <dgm:chMax val="0"/>
          <dgm:chPref val="0"/>
          <dgm:bulletEnabled val="1"/>
        </dgm:presLayoutVars>
      </dgm:prSet>
      <dgm:spPr/>
    </dgm:pt>
    <dgm:pt modelId="{5288B669-41AD-4F64-B65D-B3407DBAA0EA}" type="pres">
      <dgm:prSet presAssocID="{FB537CC0-7F98-4A7D-B7CD-614942C9C6C8}" presName="centerTile" presStyleLbl="fgShp" presStyleIdx="0" presStyleCnt="1">
        <dgm:presLayoutVars>
          <dgm:chMax val="0"/>
          <dgm:chPref val="0"/>
        </dgm:presLayoutVars>
      </dgm:prSet>
      <dgm:spPr/>
    </dgm:pt>
  </dgm:ptLst>
  <dgm:cxnLst>
    <dgm:cxn modelId="{8A5FF60B-C3B9-44CD-8790-1EDD1471C092}" type="presOf" srcId="{61EAA544-3965-4878-B56A-BB12CB94AF04}" destId="{8A3796BF-6EC7-4487-B284-EE8F0E701916}" srcOrd="0" destOrd="0" presId="urn:microsoft.com/office/officeart/2005/8/layout/matrix1"/>
    <dgm:cxn modelId="{AE9A4615-AA36-48B7-B69B-C42AAA9F3739}" type="presOf" srcId="{61EAA544-3965-4878-B56A-BB12CB94AF04}" destId="{29010AB9-2B9E-4662-AAC1-A45E80B3812F}" srcOrd="1" destOrd="0" presId="urn:microsoft.com/office/officeart/2005/8/layout/matrix1"/>
    <dgm:cxn modelId="{5832AF69-542E-4B7E-8263-D13858366D34}" srcId="{FB537CC0-7F98-4A7D-B7CD-614942C9C6C8}" destId="{E38EA9B0-E851-4FFE-AE09-12D68B9582AE}" srcOrd="0" destOrd="0" parTransId="{3C3A45D8-C89D-42BB-BAEC-C4F6ADFA487E}" sibTransId="{14D267C9-634D-418D-99CC-FFE2D68087C9}"/>
    <dgm:cxn modelId="{7C3DFB6A-382B-4F62-98C7-D8C12FB41BCE}" type="presOf" srcId="{1547D435-5E84-45D8-BB5F-14A3BEE634B3}" destId="{FF472D5C-8129-4B89-B994-6F4B15787F6F}" srcOrd="1" destOrd="0" presId="urn:microsoft.com/office/officeart/2005/8/layout/matrix1"/>
    <dgm:cxn modelId="{DA88FB51-B9C3-45F2-8237-7C0FDA7C7E97}" type="presOf" srcId="{1547D435-5E84-45D8-BB5F-14A3BEE634B3}" destId="{9EE22D0C-33AA-41AB-905B-71080DBE7AEB}" srcOrd="0" destOrd="0" presId="urn:microsoft.com/office/officeart/2005/8/layout/matrix1"/>
    <dgm:cxn modelId="{0D0C7D73-C2EA-438C-9A33-43233B2B5B3D}" srcId="{E38EA9B0-E851-4FFE-AE09-12D68B9582AE}" destId="{D7F3B733-3ED7-4464-9A1C-3385DE479572}" srcOrd="3" destOrd="0" parTransId="{93BE912D-6FA4-434A-9C97-5033CEC27B64}" sibTransId="{DB7E58AC-A453-4079-A67E-D435F54C78D6}"/>
    <dgm:cxn modelId="{FEF7058C-B273-4CBC-BAC5-D0A7B165D422}" type="presOf" srcId="{667491DA-A404-4222-9BAE-BF246F3F5A11}" destId="{50A391A7-4162-4EEC-B0DB-DF406828746F}" srcOrd="1" destOrd="0" presId="urn:microsoft.com/office/officeart/2005/8/layout/matrix1"/>
    <dgm:cxn modelId="{192C468D-79AA-44DE-89C6-26F8D517E93D}" srcId="{E38EA9B0-E851-4FFE-AE09-12D68B9582AE}" destId="{1547D435-5E84-45D8-BB5F-14A3BEE634B3}" srcOrd="0" destOrd="0" parTransId="{B416C237-8FF7-463D-8135-881E6D038CB2}" sibTransId="{CC0AF8DA-266F-42DE-B0A3-F2F8B3BB5DF1}"/>
    <dgm:cxn modelId="{216ABF94-B3DE-4294-AD0A-051FFDF1B2E4}" type="presOf" srcId="{E38EA9B0-E851-4FFE-AE09-12D68B9582AE}" destId="{5288B669-41AD-4F64-B65D-B3407DBAA0EA}" srcOrd="0" destOrd="0" presId="urn:microsoft.com/office/officeart/2005/8/layout/matrix1"/>
    <dgm:cxn modelId="{11502999-2255-4254-BC2B-C67747E75C91}" type="presOf" srcId="{D7F3B733-3ED7-4464-9A1C-3385DE479572}" destId="{1FAC890D-5A32-43F4-A1E9-4ECBB7C51DEB}" srcOrd="1" destOrd="0" presId="urn:microsoft.com/office/officeart/2005/8/layout/matrix1"/>
    <dgm:cxn modelId="{6D8DB7A7-BD0E-450B-8669-50C830BA3D75}" srcId="{E38EA9B0-E851-4FFE-AE09-12D68B9582AE}" destId="{667491DA-A404-4222-9BAE-BF246F3F5A11}" srcOrd="1" destOrd="0" parTransId="{BC858853-2DC6-4A12-808E-3BAE0D9A8052}" sibTransId="{97ACA54C-A2D8-4438-A679-7622999C2D50}"/>
    <dgm:cxn modelId="{5A0608B2-58C7-4C46-BF63-A9151EB23774}" srcId="{E38EA9B0-E851-4FFE-AE09-12D68B9582AE}" destId="{61EAA544-3965-4878-B56A-BB12CB94AF04}" srcOrd="2" destOrd="0" parTransId="{B2BA09AB-AB90-4A77-9112-61BBE2BF896E}" sibTransId="{A296912B-351D-43CC-80E5-48D481D8EBF8}"/>
    <dgm:cxn modelId="{752945BE-3EC7-4829-BB52-CB72C52E4EA5}" type="presOf" srcId="{FB537CC0-7F98-4A7D-B7CD-614942C9C6C8}" destId="{55CB2DB9-58DA-4A17-9375-E9B1B435A86A}" srcOrd="0" destOrd="0" presId="urn:microsoft.com/office/officeart/2005/8/layout/matrix1"/>
    <dgm:cxn modelId="{929AD1E2-E556-4191-B2D3-5FFBFE38C07F}" type="presOf" srcId="{667491DA-A404-4222-9BAE-BF246F3F5A11}" destId="{8AE78D4E-3E47-4D27-9405-6CC72D9782C6}" srcOrd="0" destOrd="0" presId="urn:microsoft.com/office/officeart/2005/8/layout/matrix1"/>
    <dgm:cxn modelId="{F045B5ED-8EA3-4AC8-B300-F1627A5DD30B}" type="presOf" srcId="{D7F3B733-3ED7-4464-9A1C-3385DE479572}" destId="{B0C5E09C-BF98-499B-B5C8-967842D372C9}" srcOrd="0" destOrd="0" presId="urn:microsoft.com/office/officeart/2005/8/layout/matrix1"/>
    <dgm:cxn modelId="{F964431D-25DF-4139-BCDE-DC1B9195B1D9}" type="presParOf" srcId="{55CB2DB9-58DA-4A17-9375-E9B1B435A86A}" destId="{84E2D76C-3738-43AA-B954-36D28D4014BD}" srcOrd="0" destOrd="0" presId="urn:microsoft.com/office/officeart/2005/8/layout/matrix1"/>
    <dgm:cxn modelId="{18907672-E1AE-4309-BC81-6F0EA4C41FFB}" type="presParOf" srcId="{84E2D76C-3738-43AA-B954-36D28D4014BD}" destId="{9EE22D0C-33AA-41AB-905B-71080DBE7AEB}" srcOrd="0" destOrd="0" presId="urn:microsoft.com/office/officeart/2005/8/layout/matrix1"/>
    <dgm:cxn modelId="{0C3E27BC-0B66-48FE-B93B-A5664F6421B2}" type="presParOf" srcId="{84E2D76C-3738-43AA-B954-36D28D4014BD}" destId="{FF472D5C-8129-4B89-B994-6F4B15787F6F}" srcOrd="1" destOrd="0" presId="urn:microsoft.com/office/officeart/2005/8/layout/matrix1"/>
    <dgm:cxn modelId="{9977F3AA-A506-48B3-B834-2501E184FE82}" type="presParOf" srcId="{84E2D76C-3738-43AA-B954-36D28D4014BD}" destId="{8AE78D4E-3E47-4D27-9405-6CC72D9782C6}" srcOrd="2" destOrd="0" presId="urn:microsoft.com/office/officeart/2005/8/layout/matrix1"/>
    <dgm:cxn modelId="{E35472A3-8F49-479C-BA8C-54754EE998CF}" type="presParOf" srcId="{84E2D76C-3738-43AA-B954-36D28D4014BD}" destId="{50A391A7-4162-4EEC-B0DB-DF406828746F}" srcOrd="3" destOrd="0" presId="urn:microsoft.com/office/officeart/2005/8/layout/matrix1"/>
    <dgm:cxn modelId="{E810945F-07B5-40B9-AB1B-C2CE98B98CFC}" type="presParOf" srcId="{84E2D76C-3738-43AA-B954-36D28D4014BD}" destId="{8A3796BF-6EC7-4487-B284-EE8F0E701916}" srcOrd="4" destOrd="0" presId="urn:microsoft.com/office/officeart/2005/8/layout/matrix1"/>
    <dgm:cxn modelId="{545025DF-8B9C-418A-8F00-4FEF5F936668}" type="presParOf" srcId="{84E2D76C-3738-43AA-B954-36D28D4014BD}" destId="{29010AB9-2B9E-4662-AAC1-A45E80B3812F}" srcOrd="5" destOrd="0" presId="urn:microsoft.com/office/officeart/2005/8/layout/matrix1"/>
    <dgm:cxn modelId="{A80E1C6F-CDA3-4CF3-9425-914F72839686}" type="presParOf" srcId="{84E2D76C-3738-43AA-B954-36D28D4014BD}" destId="{B0C5E09C-BF98-499B-B5C8-967842D372C9}" srcOrd="6" destOrd="0" presId="urn:microsoft.com/office/officeart/2005/8/layout/matrix1"/>
    <dgm:cxn modelId="{D407C52C-DA99-44DD-B80D-B29ABE35010C}" type="presParOf" srcId="{84E2D76C-3738-43AA-B954-36D28D4014BD}" destId="{1FAC890D-5A32-43F4-A1E9-4ECBB7C51DEB}" srcOrd="7" destOrd="0" presId="urn:microsoft.com/office/officeart/2005/8/layout/matrix1"/>
    <dgm:cxn modelId="{0E7D46FC-8A77-4850-B357-6F95B6AA7F69}" type="presParOf" srcId="{55CB2DB9-58DA-4A17-9375-E9B1B435A86A}" destId="{5288B669-41AD-4F64-B65D-B3407DBAA0E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3215E-6131-4C8A-B6DA-87CE055CD2A4}"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0C0C820-DBC0-40AE-85FB-22DAAFA0D8B9}">
      <dgm:prSet/>
      <dgm:spPr/>
      <dgm:t>
        <a:bodyPr/>
        <a:lstStyle/>
        <a:p>
          <a:r>
            <a:rPr lang="fi-FI" dirty="0" err="1">
              <a:solidFill>
                <a:srgbClr val="A68F76"/>
              </a:solidFill>
            </a:rPr>
            <a:t>Mapping</a:t>
          </a:r>
          <a:r>
            <a:rPr lang="fi-FI" dirty="0">
              <a:solidFill>
                <a:srgbClr val="A68F76"/>
              </a:solidFill>
            </a:rPr>
            <a:t> </a:t>
          </a:r>
          <a:r>
            <a:rPr lang="fi-FI" dirty="0" err="1">
              <a:solidFill>
                <a:srgbClr val="A68F76"/>
              </a:solidFill>
            </a:rPr>
            <a:t>the</a:t>
          </a:r>
          <a:r>
            <a:rPr lang="fi-FI" dirty="0">
              <a:solidFill>
                <a:srgbClr val="A68F76"/>
              </a:solidFill>
            </a:rPr>
            <a:t> </a:t>
          </a:r>
          <a:r>
            <a:rPr lang="fi-FI" dirty="0" err="1">
              <a:solidFill>
                <a:srgbClr val="A68F76"/>
              </a:solidFill>
            </a:rPr>
            <a:t>international</a:t>
          </a:r>
          <a:r>
            <a:rPr lang="fi-FI" dirty="0">
              <a:solidFill>
                <a:srgbClr val="A68F76"/>
              </a:solidFill>
            </a:rPr>
            <a:t> </a:t>
          </a:r>
          <a:r>
            <a:rPr lang="fi-FI" dirty="0" err="1">
              <a:solidFill>
                <a:srgbClr val="A68F76"/>
              </a:solidFill>
            </a:rPr>
            <a:t>skills</a:t>
          </a:r>
          <a:r>
            <a:rPr lang="fi-FI" dirty="0">
              <a:solidFill>
                <a:srgbClr val="A68F76"/>
              </a:solidFill>
            </a:rPr>
            <a:t> of </a:t>
          </a:r>
          <a:r>
            <a:rPr lang="fi-FI" dirty="0" err="1">
              <a:solidFill>
                <a:srgbClr val="A68F76"/>
              </a:solidFill>
            </a:rPr>
            <a:t>the</a:t>
          </a:r>
          <a:r>
            <a:rPr lang="fi-FI" dirty="0">
              <a:solidFill>
                <a:srgbClr val="A68F76"/>
              </a:solidFill>
            </a:rPr>
            <a:t> </a:t>
          </a:r>
          <a:r>
            <a:rPr lang="fi-FI" dirty="0" err="1">
              <a:solidFill>
                <a:srgbClr val="A68F76"/>
              </a:solidFill>
            </a:rPr>
            <a:t>staff</a:t>
          </a:r>
          <a:r>
            <a:rPr lang="fi-FI" dirty="0">
              <a:solidFill>
                <a:srgbClr val="A68F76"/>
              </a:solidFill>
            </a:rPr>
            <a:t> in </a:t>
          </a:r>
          <a:r>
            <a:rPr lang="fi-FI" dirty="0" err="1">
              <a:solidFill>
                <a:srgbClr val="A68F76"/>
              </a:solidFill>
            </a:rPr>
            <a:t>partners</a:t>
          </a:r>
          <a:r>
            <a:rPr lang="fi-FI" dirty="0">
              <a:solidFill>
                <a:srgbClr val="A68F76"/>
              </a:solidFill>
            </a:rPr>
            <a:t> </a:t>
          </a:r>
          <a:r>
            <a:rPr lang="fi-FI" dirty="0" err="1">
              <a:solidFill>
                <a:srgbClr val="A68F76"/>
              </a:solidFill>
            </a:rPr>
            <a:t>organizations</a:t>
          </a:r>
          <a:endParaRPr lang="en-US" dirty="0">
            <a:solidFill>
              <a:srgbClr val="A68F76"/>
            </a:solidFill>
          </a:endParaRPr>
        </a:p>
      </dgm:t>
    </dgm:pt>
    <dgm:pt modelId="{D83A9763-1955-459B-8415-A286183B20FA}" type="parTrans" cxnId="{F3C7E30E-F40C-4CAE-A735-E6F5CBAF6E94}">
      <dgm:prSet/>
      <dgm:spPr/>
      <dgm:t>
        <a:bodyPr/>
        <a:lstStyle/>
        <a:p>
          <a:endParaRPr lang="en-US"/>
        </a:p>
      </dgm:t>
    </dgm:pt>
    <dgm:pt modelId="{8F7719C0-91CC-49AE-B696-5780AC84B587}" type="sibTrans" cxnId="{F3C7E30E-F40C-4CAE-A735-E6F5CBAF6E94}">
      <dgm:prSet/>
      <dgm:spPr/>
      <dgm:t>
        <a:bodyPr/>
        <a:lstStyle/>
        <a:p>
          <a:endParaRPr lang="en-US"/>
        </a:p>
      </dgm:t>
    </dgm:pt>
    <dgm:pt modelId="{4CE2F57A-B781-4AB5-B33A-D0ECB838DAB0}">
      <dgm:prSet/>
      <dgm:spPr/>
      <dgm:t>
        <a:bodyPr/>
        <a:lstStyle/>
        <a:p>
          <a:r>
            <a:rPr lang="fi-FI" dirty="0">
              <a:solidFill>
                <a:srgbClr val="A68F76"/>
              </a:solidFill>
            </a:rPr>
            <a:t>Personal </a:t>
          </a:r>
          <a:r>
            <a:rPr lang="fi-FI" dirty="0" err="1">
              <a:solidFill>
                <a:srgbClr val="A68F76"/>
              </a:solidFill>
            </a:rPr>
            <a:t>development</a:t>
          </a:r>
          <a:r>
            <a:rPr lang="fi-FI" dirty="0">
              <a:solidFill>
                <a:srgbClr val="A68F76"/>
              </a:solidFill>
            </a:rPr>
            <a:t> </a:t>
          </a:r>
          <a:r>
            <a:rPr lang="fi-FI" dirty="0" err="1">
              <a:solidFill>
                <a:srgbClr val="A68F76"/>
              </a:solidFill>
            </a:rPr>
            <a:t>path</a:t>
          </a:r>
          <a:r>
            <a:rPr lang="fi-FI" dirty="0">
              <a:solidFill>
                <a:srgbClr val="A68F76"/>
              </a:solidFill>
            </a:rPr>
            <a:t> </a:t>
          </a:r>
          <a:r>
            <a:rPr lang="fi-FI" dirty="0" err="1">
              <a:solidFill>
                <a:srgbClr val="A68F76"/>
              </a:solidFill>
            </a:rPr>
            <a:t>model</a:t>
          </a:r>
          <a:r>
            <a:rPr lang="fi-FI" dirty="0">
              <a:solidFill>
                <a:srgbClr val="A68F76"/>
              </a:solidFill>
            </a:rPr>
            <a:t> in </a:t>
          </a:r>
          <a:r>
            <a:rPr lang="fi-FI" dirty="0" err="1">
              <a:solidFill>
                <a:srgbClr val="A68F76"/>
              </a:solidFill>
            </a:rPr>
            <a:t>international</a:t>
          </a:r>
          <a:r>
            <a:rPr lang="fi-FI" dirty="0">
              <a:solidFill>
                <a:srgbClr val="A68F76"/>
              </a:solidFill>
            </a:rPr>
            <a:t> </a:t>
          </a:r>
          <a:r>
            <a:rPr lang="fi-FI" dirty="0" err="1">
              <a:solidFill>
                <a:srgbClr val="A68F76"/>
              </a:solidFill>
            </a:rPr>
            <a:t>skills</a:t>
          </a:r>
          <a:r>
            <a:rPr lang="fi-FI" dirty="0">
              <a:solidFill>
                <a:srgbClr val="A68F76"/>
              </a:solidFill>
            </a:rPr>
            <a:t> for </a:t>
          </a:r>
          <a:r>
            <a:rPr lang="fi-FI" dirty="0" err="1">
              <a:solidFill>
                <a:srgbClr val="A68F76"/>
              </a:solidFill>
            </a:rPr>
            <a:t>staff</a:t>
          </a:r>
          <a:r>
            <a:rPr lang="fi-FI" dirty="0">
              <a:solidFill>
                <a:srgbClr val="A68F76"/>
              </a:solidFill>
            </a:rPr>
            <a:t> in VET</a:t>
          </a:r>
          <a:endParaRPr lang="en-US" dirty="0">
            <a:solidFill>
              <a:srgbClr val="A68F76"/>
            </a:solidFill>
          </a:endParaRPr>
        </a:p>
      </dgm:t>
    </dgm:pt>
    <dgm:pt modelId="{C5160601-1CC3-4B72-9D49-36DDDDAE0AB2}" type="parTrans" cxnId="{8CB0C767-E0AE-4540-ADF8-60ACAA4D1EF7}">
      <dgm:prSet/>
      <dgm:spPr/>
      <dgm:t>
        <a:bodyPr/>
        <a:lstStyle/>
        <a:p>
          <a:endParaRPr lang="en-US"/>
        </a:p>
      </dgm:t>
    </dgm:pt>
    <dgm:pt modelId="{511425E7-B44D-49AB-9777-4B2270293A75}" type="sibTrans" cxnId="{8CB0C767-E0AE-4540-ADF8-60ACAA4D1EF7}">
      <dgm:prSet/>
      <dgm:spPr/>
      <dgm:t>
        <a:bodyPr/>
        <a:lstStyle/>
        <a:p>
          <a:endParaRPr lang="en-US"/>
        </a:p>
      </dgm:t>
    </dgm:pt>
    <dgm:pt modelId="{304E4D01-1927-4503-933E-A9F7F4B4BB6B}">
      <dgm:prSet/>
      <dgm:spPr/>
      <dgm:t>
        <a:bodyPr/>
        <a:lstStyle/>
        <a:p>
          <a:r>
            <a:rPr lang="fi-FI" dirty="0">
              <a:solidFill>
                <a:srgbClr val="A68F76"/>
              </a:solidFill>
            </a:rPr>
            <a:t>Training </a:t>
          </a:r>
          <a:r>
            <a:rPr lang="fi-FI" dirty="0" err="1">
              <a:solidFill>
                <a:srgbClr val="A68F76"/>
              </a:solidFill>
            </a:rPr>
            <a:t>package</a:t>
          </a:r>
          <a:r>
            <a:rPr lang="fi-FI" dirty="0">
              <a:solidFill>
                <a:srgbClr val="A68F76"/>
              </a:solidFill>
            </a:rPr>
            <a:t> to </a:t>
          </a:r>
          <a:r>
            <a:rPr lang="fi-FI" dirty="0" err="1">
              <a:solidFill>
                <a:srgbClr val="A68F76"/>
              </a:solidFill>
            </a:rPr>
            <a:t>support</a:t>
          </a:r>
          <a:r>
            <a:rPr lang="fi-FI" dirty="0">
              <a:solidFill>
                <a:srgbClr val="A68F76"/>
              </a:solidFill>
            </a:rPr>
            <a:t> </a:t>
          </a:r>
          <a:r>
            <a:rPr lang="fi-FI" dirty="0" err="1">
              <a:solidFill>
                <a:srgbClr val="A68F76"/>
              </a:solidFill>
            </a:rPr>
            <a:t>the</a:t>
          </a:r>
          <a:r>
            <a:rPr lang="fi-FI" dirty="0">
              <a:solidFill>
                <a:srgbClr val="A68F76"/>
              </a:solidFill>
            </a:rPr>
            <a:t> </a:t>
          </a:r>
          <a:r>
            <a:rPr lang="fi-FI" dirty="0" err="1">
              <a:solidFill>
                <a:srgbClr val="A68F76"/>
              </a:solidFill>
            </a:rPr>
            <a:t>skills</a:t>
          </a:r>
          <a:r>
            <a:rPr lang="fi-FI" dirty="0">
              <a:solidFill>
                <a:srgbClr val="A68F76"/>
              </a:solidFill>
            </a:rPr>
            <a:t> </a:t>
          </a:r>
          <a:r>
            <a:rPr lang="fi-FI" dirty="0" err="1">
              <a:solidFill>
                <a:srgbClr val="A68F76"/>
              </a:solidFill>
            </a:rPr>
            <a:t>development</a:t>
          </a:r>
          <a:endParaRPr lang="en-US" dirty="0">
            <a:solidFill>
              <a:srgbClr val="A68F76"/>
            </a:solidFill>
          </a:endParaRPr>
        </a:p>
      </dgm:t>
    </dgm:pt>
    <dgm:pt modelId="{6493F358-0049-4F71-95AB-60E4C474FA36}" type="parTrans" cxnId="{D45FDE75-7E76-40D7-A30B-A3F0B6F56CF1}">
      <dgm:prSet/>
      <dgm:spPr/>
      <dgm:t>
        <a:bodyPr/>
        <a:lstStyle/>
        <a:p>
          <a:endParaRPr lang="en-US"/>
        </a:p>
      </dgm:t>
    </dgm:pt>
    <dgm:pt modelId="{E65770EB-7DEC-4A8D-804D-BE6A7E3D7EB2}" type="sibTrans" cxnId="{D45FDE75-7E76-40D7-A30B-A3F0B6F56CF1}">
      <dgm:prSet/>
      <dgm:spPr/>
      <dgm:t>
        <a:bodyPr/>
        <a:lstStyle/>
        <a:p>
          <a:endParaRPr lang="en-US"/>
        </a:p>
      </dgm:t>
    </dgm:pt>
    <dgm:pt modelId="{1C0426A8-3F96-4434-A18E-1294C7407310}">
      <dgm:prSet/>
      <dgm:spPr/>
      <dgm:t>
        <a:bodyPr/>
        <a:lstStyle/>
        <a:p>
          <a:r>
            <a:rPr lang="fi-FI" dirty="0">
              <a:solidFill>
                <a:srgbClr val="A68F76"/>
              </a:solidFill>
            </a:rPr>
            <a:t>Digital </a:t>
          </a:r>
          <a:r>
            <a:rPr lang="fi-FI" dirty="0" err="1">
              <a:solidFill>
                <a:srgbClr val="A68F76"/>
              </a:solidFill>
            </a:rPr>
            <a:t>learning</a:t>
          </a:r>
          <a:r>
            <a:rPr lang="fi-FI" dirty="0">
              <a:solidFill>
                <a:srgbClr val="A68F76"/>
              </a:solidFill>
            </a:rPr>
            <a:t> </a:t>
          </a:r>
          <a:r>
            <a:rPr lang="fi-FI" dirty="0" err="1">
              <a:solidFill>
                <a:srgbClr val="A68F76"/>
              </a:solidFill>
            </a:rPr>
            <a:t>badges</a:t>
          </a:r>
          <a:r>
            <a:rPr lang="fi-FI" dirty="0">
              <a:solidFill>
                <a:srgbClr val="A68F76"/>
              </a:solidFill>
            </a:rPr>
            <a:t> to </a:t>
          </a:r>
          <a:r>
            <a:rPr lang="fi-FI" dirty="0" err="1">
              <a:solidFill>
                <a:srgbClr val="A68F76"/>
              </a:solidFill>
            </a:rPr>
            <a:t>document</a:t>
          </a:r>
          <a:r>
            <a:rPr lang="fi-FI" dirty="0">
              <a:solidFill>
                <a:srgbClr val="A68F76"/>
              </a:solidFill>
            </a:rPr>
            <a:t> and </a:t>
          </a:r>
          <a:r>
            <a:rPr lang="fi-FI" dirty="0" err="1">
              <a:solidFill>
                <a:srgbClr val="A68F76"/>
              </a:solidFill>
            </a:rPr>
            <a:t>recognize</a:t>
          </a:r>
          <a:r>
            <a:rPr lang="fi-FI" dirty="0">
              <a:solidFill>
                <a:srgbClr val="A68F76"/>
              </a:solidFill>
            </a:rPr>
            <a:t> </a:t>
          </a:r>
          <a:r>
            <a:rPr lang="fi-FI" dirty="0" err="1">
              <a:solidFill>
                <a:srgbClr val="A68F76"/>
              </a:solidFill>
            </a:rPr>
            <a:t>the</a:t>
          </a:r>
          <a:r>
            <a:rPr lang="fi-FI" dirty="0">
              <a:solidFill>
                <a:srgbClr val="A68F76"/>
              </a:solidFill>
            </a:rPr>
            <a:t> </a:t>
          </a:r>
          <a:r>
            <a:rPr lang="fi-FI" dirty="0" err="1">
              <a:solidFill>
                <a:srgbClr val="A68F76"/>
              </a:solidFill>
            </a:rPr>
            <a:t>learning</a:t>
          </a:r>
          <a:r>
            <a:rPr lang="fi-FI" dirty="0">
              <a:solidFill>
                <a:srgbClr val="A68F76"/>
              </a:solidFill>
            </a:rPr>
            <a:t> and </a:t>
          </a:r>
          <a:r>
            <a:rPr lang="fi-FI" dirty="0" err="1">
              <a:solidFill>
                <a:srgbClr val="A68F76"/>
              </a:solidFill>
            </a:rPr>
            <a:t>skills</a:t>
          </a:r>
          <a:r>
            <a:rPr lang="fi-FI" dirty="0">
              <a:solidFill>
                <a:srgbClr val="A68F76"/>
              </a:solidFill>
            </a:rPr>
            <a:t> </a:t>
          </a:r>
          <a:r>
            <a:rPr lang="fi-FI" dirty="0" err="1">
              <a:solidFill>
                <a:srgbClr val="A68F76"/>
              </a:solidFill>
            </a:rPr>
            <a:t>gained</a:t>
          </a:r>
          <a:r>
            <a:rPr lang="fi-FI" dirty="0">
              <a:solidFill>
                <a:srgbClr val="A68F76"/>
              </a:solidFill>
            </a:rPr>
            <a:t> in </a:t>
          </a:r>
          <a:r>
            <a:rPr lang="fi-FI" dirty="0" err="1">
              <a:solidFill>
                <a:srgbClr val="A68F76"/>
              </a:solidFill>
            </a:rPr>
            <a:t>internationalization</a:t>
          </a:r>
          <a:r>
            <a:rPr lang="fi-FI" dirty="0">
              <a:solidFill>
                <a:srgbClr val="A68F76"/>
              </a:solidFill>
            </a:rPr>
            <a:t> </a:t>
          </a:r>
          <a:endParaRPr lang="en-US" dirty="0">
            <a:solidFill>
              <a:srgbClr val="A68F76"/>
            </a:solidFill>
          </a:endParaRPr>
        </a:p>
      </dgm:t>
    </dgm:pt>
    <dgm:pt modelId="{88CFAE0F-8615-40B0-A3A9-AD2136B87EE9}" type="parTrans" cxnId="{7E1FA67C-FA8E-40B7-84A5-678B8C7F093D}">
      <dgm:prSet/>
      <dgm:spPr/>
      <dgm:t>
        <a:bodyPr/>
        <a:lstStyle/>
        <a:p>
          <a:endParaRPr lang="en-US"/>
        </a:p>
      </dgm:t>
    </dgm:pt>
    <dgm:pt modelId="{F490376E-5825-4064-80C5-B0517630FD0B}" type="sibTrans" cxnId="{7E1FA67C-FA8E-40B7-84A5-678B8C7F093D}">
      <dgm:prSet/>
      <dgm:spPr/>
      <dgm:t>
        <a:bodyPr/>
        <a:lstStyle/>
        <a:p>
          <a:endParaRPr lang="en-US"/>
        </a:p>
      </dgm:t>
    </dgm:pt>
    <dgm:pt modelId="{DFB8381E-BFB4-4D3A-A208-52A774DC4814}" type="pres">
      <dgm:prSet presAssocID="{CCE3215E-6131-4C8A-B6DA-87CE055CD2A4}" presName="vert0" presStyleCnt="0">
        <dgm:presLayoutVars>
          <dgm:dir/>
          <dgm:animOne val="branch"/>
          <dgm:animLvl val="lvl"/>
        </dgm:presLayoutVars>
      </dgm:prSet>
      <dgm:spPr/>
    </dgm:pt>
    <dgm:pt modelId="{3AFE3987-5456-4322-B448-AB4A912D3A4F}" type="pres">
      <dgm:prSet presAssocID="{B0C0C820-DBC0-40AE-85FB-22DAAFA0D8B9}" presName="thickLine" presStyleLbl="alignNode1" presStyleIdx="0" presStyleCnt="4"/>
      <dgm:spPr/>
    </dgm:pt>
    <dgm:pt modelId="{AD39D985-75DA-45AC-BF6B-78FF94441F1B}" type="pres">
      <dgm:prSet presAssocID="{B0C0C820-DBC0-40AE-85FB-22DAAFA0D8B9}" presName="horz1" presStyleCnt="0"/>
      <dgm:spPr/>
    </dgm:pt>
    <dgm:pt modelId="{4ED77A3D-2EB4-408D-9A12-9985749B6511}" type="pres">
      <dgm:prSet presAssocID="{B0C0C820-DBC0-40AE-85FB-22DAAFA0D8B9}" presName="tx1" presStyleLbl="revTx" presStyleIdx="0" presStyleCnt="4"/>
      <dgm:spPr/>
    </dgm:pt>
    <dgm:pt modelId="{4EB8FFC8-4E89-4422-927C-7FFD34DA7061}" type="pres">
      <dgm:prSet presAssocID="{B0C0C820-DBC0-40AE-85FB-22DAAFA0D8B9}" presName="vert1" presStyleCnt="0"/>
      <dgm:spPr/>
    </dgm:pt>
    <dgm:pt modelId="{05028110-5B90-460E-A965-6ED86347B1E9}" type="pres">
      <dgm:prSet presAssocID="{4CE2F57A-B781-4AB5-B33A-D0ECB838DAB0}" presName="thickLine" presStyleLbl="alignNode1" presStyleIdx="1" presStyleCnt="4"/>
      <dgm:spPr/>
    </dgm:pt>
    <dgm:pt modelId="{5708149E-59EF-4314-9992-A47AC866B796}" type="pres">
      <dgm:prSet presAssocID="{4CE2F57A-B781-4AB5-B33A-D0ECB838DAB0}" presName="horz1" presStyleCnt="0"/>
      <dgm:spPr/>
    </dgm:pt>
    <dgm:pt modelId="{3773C6EF-B840-4A73-B742-D5855A7D1ACA}" type="pres">
      <dgm:prSet presAssocID="{4CE2F57A-B781-4AB5-B33A-D0ECB838DAB0}" presName="tx1" presStyleLbl="revTx" presStyleIdx="1" presStyleCnt="4"/>
      <dgm:spPr/>
    </dgm:pt>
    <dgm:pt modelId="{C563C336-BEDB-4104-9173-4A1E877FB022}" type="pres">
      <dgm:prSet presAssocID="{4CE2F57A-B781-4AB5-B33A-D0ECB838DAB0}" presName="vert1" presStyleCnt="0"/>
      <dgm:spPr/>
    </dgm:pt>
    <dgm:pt modelId="{A770473C-E618-4269-BA41-A2BB54141C3F}" type="pres">
      <dgm:prSet presAssocID="{304E4D01-1927-4503-933E-A9F7F4B4BB6B}" presName="thickLine" presStyleLbl="alignNode1" presStyleIdx="2" presStyleCnt="4"/>
      <dgm:spPr/>
    </dgm:pt>
    <dgm:pt modelId="{6127316F-A250-449F-B5D0-B6AB71A11AFD}" type="pres">
      <dgm:prSet presAssocID="{304E4D01-1927-4503-933E-A9F7F4B4BB6B}" presName="horz1" presStyleCnt="0"/>
      <dgm:spPr/>
    </dgm:pt>
    <dgm:pt modelId="{E615F9F8-0A6D-466D-A9E7-2839F3B4B5E9}" type="pres">
      <dgm:prSet presAssocID="{304E4D01-1927-4503-933E-A9F7F4B4BB6B}" presName="tx1" presStyleLbl="revTx" presStyleIdx="2" presStyleCnt="4"/>
      <dgm:spPr/>
    </dgm:pt>
    <dgm:pt modelId="{51D669A6-8C3A-4B2B-9BE9-C442B7AD12F1}" type="pres">
      <dgm:prSet presAssocID="{304E4D01-1927-4503-933E-A9F7F4B4BB6B}" presName="vert1" presStyleCnt="0"/>
      <dgm:spPr/>
    </dgm:pt>
    <dgm:pt modelId="{C57106E2-26C9-4733-ADB8-D4F9A425AC8C}" type="pres">
      <dgm:prSet presAssocID="{1C0426A8-3F96-4434-A18E-1294C7407310}" presName="thickLine" presStyleLbl="alignNode1" presStyleIdx="3" presStyleCnt="4"/>
      <dgm:spPr/>
    </dgm:pt>
    <dgm:pt modelId="{2C1F2B48-5E0A-44F9-B282-CC39E6A596D6}" type="pres">
      <dgm:prSet presAssocID="{1C0426A8-3F96-4434-A18E-1294C7407310}" presName="horz1" presStyleCnt="0"/>
      <dgm:spPr/>
    </dgm:pt>
    <dgm:pt modelId="{034A8ADF-2BDC-48A8-9EFC-A6ACB6B4D790}" type="pres">
      <dgm:prSet presAssocID="{1C0426A8-3F96-4434-A18E-1294C7407310}" presName="tx1" presStyleLbl="revTx" presStyleIdx="3" presStyleCnt="4"/>
      <dgm:spPr/>
    </dgm:pt>
    <dgm:pt modelId="{7760B49B-1A6B-4DC0-990F-D52166D57F2E}" type="pres">
      <dgm:prSet presAssocID="{1C0426A8-3F96-4434-A18E-1294C7407310}" presName="vert1" presStyleCnt="0"/>
      <dgm:spPr/>
    </dgm:pt>
  </dgm:ptLst>
  <dgm:cxnLst>
    <dgm:cxn modelId="{F3C7E30E-F40C-4CAE-A735-E6F5CBAF6E94}" srcId="{CCE3215E-6131-4C8A-B6DA-87CE055CD2A4}" destId="{B0C0C820-DBC0-40AE-85FB-22DAAFA0D8B9}" srcOrd="0" destOrd="0" parTransId="{D83A9763-1955-459B-8415-A286183B20FA}" sibTransId="{8F7719C0-91CC-49AE-B696-5780AC84B587}"/>
    <dgm:cxn modelId="{8CB0C767-E0AE-4540-ADF8-60ACAA4D1EF7}" srcId="{CCE3215E-6131-4C8A-B6DA-87CE055CD2A4}" destId="{4CE2F57A-B781-4AB5-B33A-D0ECB838DAB0}" srcOrd="1" destOrd="0" parTransId="{C5160601-1CC3-4B72-9D49-36DDDDAE0AB2}" sibTransId="{511425E7-B44D-49AB-9777-4B2270293A75}"/>
    <dgm:cxn modelId="{D45FDE75-7E76-40D7-A30B-A3F0B6F56CF1}" srcId="{CCE3215E-6131-4C8A-B6DA-87CE055CD2A4}" destId="{304E4D01-1927-4503-933E-A9F7F4B4BB6B}" srcOrd="2" destOrd="0" parTransId="{6493F358-0049-4F71-95AB-60E4C474FA36}" sibTransId="{E65770EB-7DEC-4A8D-804D-BE6A7E3D7EB2}"/>
    <dgm:cxn modelId="{7E1FA67C-FA8E-40B7-84A5-678B8C7F093D}" srcId="{CCE3215E-6131-4C8A-B6DA-87CE055CD2A4}" destId="{1C0426A8-3F96-4434-A18E-1294C7407310}" srcOrd="3" destOrd="0" parTransId="{88CFAE0F-8615-40B0-A3A9-AD2136B87EE9}" sibTransId="{F490376E-5825-4064-80C5-B0517630FD0B}"/>
    <dgm:cxn modelId="{BCCEF38E-7F50-453A-A873-F4D2574DB176}" type="presOf" srcId="{B0C0C820-DBC0-40AE-85FB-22DAAFA0D8B9}" destId="{4ED77A3D-2EB4-408D-9A12-9985749B6511}" srcOrd="0" destOrd="0" presId="urn:microsoft.com/office/officeart/2008/layout/LinedList"/>
    <dgm:cxn modelId="{C644CD9A-B5D6-4776-A9C5-B5724EFE99A6}" type="presOf" srcId="{1C0426A8-3F96-4434-A18E-1294C7407310}" destId="{034A8ADF-2BDC-48A8-9EFC-A6ACB6B4D790}" srcOrd="0" destOrd="0" presId="urn:microsoft.com/office/officeart/2008/layout/LinedList"/>
    <dgm:cxn modelId="{D60D78BA-9D80-4BED-B367-CA5DFD25BE08}" type="presOf" srcId="{CCE3215E-6131-4C8A-B6DA-87CE055CD2A4}" destId="{DFB8381E-BFB4-4D3A-A208-52A774DC4814}" srcOrd="0" destOrd="0" presId="urn:microsoft.com/office/officeart/2008/layout/LinedList"/>
    <dgm:cxn modelId="{063BE0CF-C5A4-48E0-BD21-0BF4CD6AAC9C}" type="presOf" srcId="{304E4D01-1927-4503-933E-A9F7F4B4BB6B}" destId="{E615F9F8-0A6D-466D-A9E7-2839F3B4B5E9}" srcOrd="0" destOrd="0" presId="urn:microsoft.com/office/officeart/2008/layout/LinedList"/>
    <dgm:cxn modelId="{A65E5EF8-87C4-424A-9F24-C4A48C831E32}" type="presOf" srcId="{4CE2F57A-B781-4AB5-B33A-D0ECB838DAB0}" destId="{3773C6EF-B840-4A73-B742-D5855A7D1ACA}" srcOrd="0" destOrd="0" presId="urn:microsoft.com/office/officeart/2008/layout/LinedList"/>
    <dgm:cxn modelId="{29439C1B-B216-4AA9-8D2C-F877FF4D4730}" type="presParOf" srcId="{DFB8381E-BFB4-4D3A-A208-52A774DC4814}" destId="{3AFE3987-5456-4322-B448-AB4A912D3A4F}" srcOrd="0" destOrd="0" presId="urn:microsoft.com/office/officeart/2008/layout/LinedList"/>
    <dgm:cxn modelId="{C5762F93-7714-45FB-98D4-DDBBF924C927}" type="presParOf" srcId="{DFB8381E-BFB4-4D3A-A208-52A774DC4814}" destId="{AD39D985-75DA-45AC-BF6B-78FF94441F1B}" srcOrd="1" destOrd="0" presId="urn:microsoft.com/office/officeart/2008/layout/LinedList"/>
    <dgm:cxn modelId="{F0E63106-5A36-45E7-ACEF-D652A38F3D5F}" type="presParOf" srcId="{AD39D985-75DA-45AC-BF6B-78FF94441F1B}" destId="{4ED77A3D-2EB4-408D-9A12-9985749B6511}" srcOrd="0" destOrd="0" presId="urn:microsoft.com/office/officeart/2008/layout/LinedList"/>
    <dgm:cxn modelId="{CB921811-6F0E-4FFB-B0BE-8B10474D1435}" type="presParOf" srcId="{AD39D985-75DA-45AC-BF6B-78FF94441F1B}" destId="{4EB8FFC8-4E89-4422-927C-7FFD34DA7061}" srcOrd="1" destOrd="0" presId="urn:microsoft.com/office/officeart/2008/layout/LinedList"/>
    <dgm:cxn modelId="{C61EF6DA-6B8C-437E-9B2A-C393303EDE91}" type="presParOf" srcId="{DFB8381E-BFB4-4D3A-A208-52A774DC4814}" destId="{05028110-5B90-460E-A965-6ED86347B1E9}" srcOrd="2" destOrd="0" presId="urn:microsoft.com/office/officeart/2008/layout/LinedList"/>
    <dgm:cxn modelId="{3E567590-61ED-4EC2-B523-015644BEF9A8}" type="presParOf" srcId="{DFB8381E-BFB4-4D3A-A208-52A774DC4814}" destId="{5708149E-59EF-4314-9992-A47AC866B796}" srcOrd="3" destOrd="0" presId="urn:microsoft.com/office/officeart/2008/layout/LinedList"/>
    <dgm:cxn modelId="{41BB2FC1-5C6A-4B2F-BA3F-6320648C5F71}" type="presParOf" srcId="{5708149E-59EF-4314-9992-A47AC866B796}" destId="{3773C6EF-B840-4A73-B742-D5855A7D1ACA}" srcOrd="0" destOrd="0" presId="urn:microsoft.com/office/officeart/2008/layout/LinedList"/>
    <dgm:cxn modelId="{C3C508F7-D67D-4D43-B621-499D5FAC5BD9}" type="presParOf" srcId="{5708149E-59EF-4314-9992-A47AC866B796}" destId="{C563C336-BEDB-4104-9173-4A1E877FB022}" srcOrd="1" destOrd="0" presId="urn:microsoft.com/office/officeart/2008/layout/LinedList"/>
    <dgm:cxn modelId="{8C8550D3-E8A9-4417-B810-7A289E5AFA08}" type="presParOf" srcId="{DFB8381E-BFB4-4D3A-A208-52A774DC4814}" destId="{A770473C-E618-4269-BA41-A2BB54141C3F}" srcOrd="4" destOrd="0" presId="urn:microsoft.com/office/officeart/2008/layout/LinedList"/>
    <dgm:cxn modelId="{784F19CC-7041-46BE-9183-835B20A68587}" type="presParOf" srcId="{DFB8381E-BFB4-4D3A-A208-52A774DC4814}" destId="{6127316F-A250-449F-B5D0-B6AB71A11AFD}" srcOrd="5" destOrd="0" presId="urn:microsoft.com/office/officeart/2008/layout/LinedList"/>
    <dgm:cxn modelId="{1EBF03C2-59ED-467C-8BFA-29BB29138CA4}" type="presParOf" srcId="{6127316F-A250-449F-B5D0-B6AB71A11AFD}" destId="{E615F9F8-0A6D-466D-A9E7-2839F3B4B5E9}" srcOrd="0" destOrd="0" presId="urn:microsoft.com/office/officeart/2008/layout/LinedList"/>
    <dgm:cxn modelId="{9C516BB3-EE42-496B-92AF-DBFA0729C76C}" type="presParOf" srcId="{6127316F-A250-449F-B5D0-B6AB71A11AFD}" destId="{51D669A6-8C3A-4B2B-9BE9-C442B7AD12F1}" srcOrd="1" destOrd="0" presId="urn:microsoft.com/office/officeart/2008/layout/LinedList"/>
    <dgm:cxn modelId="{643E3EC7-FD2B-4BD7-AA75-0B96885B72D1}" type="presParOf" srcId="{DFB8381E-BFB4-4D3A-A208-52A774DC4814}" destId="{C57106E2-26C9-4733-ADB8-D4F9A425AC8C}" srcOrd="6" destOrd="0" presId="urn:microsoft.com/office/officeart/2008/layout/LinedList"/>
    <dgm:cxn modelId="{A6BDDA17-0B19-4C40-ADE0-7FA58287064D}" type="presParOf" srcId="{DFB8381E-BFB4-4D3A-A208-52A774DC4814}" destId="{2C1F2B48-5E0A-44F9-B282-CC39E6A596D6}" srcOrd="7" destOrd="0" presId="urn:microsoft.com/office/officeart/2008/layout/LinedList"/>
    <dgm:cxn modelId="{172B170B-8F9A-4694-902C-1D62F5B573D4}" type="presParOf" srcId="{2C1F2B48-5E0A-44F9-B282-CC39E6A596D6}" destId="{034A8ADF-2BDC-48A8-9EFC-A6ACB6B4D790}" srcOrd="0" destOrd="0" presId="urn:microsoft.com/office/officeart/2008/layout/LinedList"/>
    <dgm:cxn modelId="{49CCE55A-7317-4C75-8D47-20F82B58ACBE}" type="presParOf" srcId="{2C1F2B48-5E0A-44F9-B282-CC39E6A596D6}" destId="{7760B49B-1A6B-4DC0-990F-D52166D57F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22D0C-33AA-41AB-905B-71080DBE7AEB}">
      <dsp:nvSpPr>
        <dsp:cNvPr id="0" name=""/>
        <dsp:cNvSpPr/>
      </dsp:nvSpPr>
      <dsp:spPr>
        <a:xfrm rot="16200000">
          <a:off x="1793478" y="-1793478"/>
          <a:ext cx="1670844" cy="5257800"/>
        </a:xfrm>
        <a:prstGeom prst="round1Rect">
          <a:avLst/>
        </a:prstGeom>
        <a:solidFill>
          <a:srgbClr val="A68F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err="1"/>
            <a:t>Existing</a:t>
          </a:r>
          <a:r>
            <a:rPr lang="fi-FI" sz="2000" kern="1200" dirty="0"/>
            <a:t> </a:t>
          </a:r>
          <a:r>
            <a:rPr lang="fi-FI" sz="2000" kern="1200" dirty="0" err="1"/>
            <a:t>skill</a:t>
          </a:r>
          <a:r>
            <a:rPr lang="fi-FI" sz="2000" kern="1200" dirty="0"/>
            <a:t> and </a:t>
          </a:r>
          <a:r>
            <a:rPr lang="fi-FI" sz="2000" kern="1200" dirty="0" err="1"/>
            <a:t>competences</a:t>
          </a:r>
          <a:endParaRPr lang="fi-FI" sz="2000" kern="1200" dirty="0"/>
        </a:p>
        <a:p>
          <a:pPr marL="0" lvl="0" indent="0" algn="ctr" defTabSz="889000">
            <a:lnSpc>
              <a:spcPct val="90000"/>
            </a:lnSpc>
            <a:spcBef>
              <a:spcPct val="0"/>
            </a:spcBef>
            <a:spcAft>
              <a:spcPct val="35000"/>
            </a:spcAft>
            <a:buNone/>
          </a:pPr>
          <a:r>
            <a:rPr lang="fi-FI" sz="2000" kern="1200" dirty="0" err="1"/>
            <a:t>Survey</a:t>
          </a:r>
          <a:endParaRPr lang="fi-FI" sz="2000" kern="1200" dirty="0"/>
        </a:p>
      </dsp:txBody>
      <dsp:txXfrm rot="5400000">
        <a:off x="0" y="0"/>
        <a:ext cx="5257800" cy="1253133"/>
      </dsp:txXfrm>
    </dsp:sp>
    <dsp:sp modelId="{8AE78D4E-3E47-4D27-9405-6CC72D9782C6}">
      <dsp:nvSpPr>
        <dsp:cNvPr id="0" name=""/>
        <dsp:cNvSpPr/>
      </dsp:nvSpPr>
      <dsp:spPr>
        <a:xfrm>
          <a:off x="5257800" y="0"/>
          <a:ext cx="5257800" cy="1670844"/>
        </a:xfrm>
        <a:prstGeom prst="round1Rect">
          <a:avLst/>
        </a:prstGeom>
        <a:solidFill>
          <a:srgbClr val="A68F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err="1"/>
            <a:t>What</a:t>
          </a:r>
          <a:r>
            <a:rPr lang="fi-FI" sz="2000" kern="1200" dirty="0"/>
            <a:t> </a:t>
          </a:r>
          <a:r>
            <a:rPr lang="fi-FI" sz="2000" kern="1200" dirty="0" err="1"/>
            <a:t>skills</a:t>
          </a:r>
          <a:r>
            <a:rPr lang="fi-FI" sz="2000" kern="1200" dirty="0"/>
            <a:t> and </a:t>
          </a:r>
          <a:r>
            <a:rPr lang="fi-FI" sz="2000" kern="1200" dirty="0" err="1"/>
            <a:t>competences</a:t>
          </a:r>
          <a:r>
            <a:rPr lang="fi-FI" sz="2000" kern="1200" dirty="0"/>
            <a:t> </a:t>
          </a:r>
          <a:r>
            <a:rPr lang="fi-FI" sz="2000" kern="1200" dirty="0" err="1"/>
            <a:t>are</a:t>
          </a:r>
          <a:r>
            <a:rPr lang="fi-FI" sz="2000" kern="1200" dirty="0"/>
            <a:t> </a:t>
          </a:r>
          <a:r>
            <a:rPr lang="fi-FI" sz="2000" kern="1200" dirty="0" err="1"/>
            <a:t>needed</a:t>
          </a:r>
          <a:r>
            <a:rPr lang="fi-FI" sz="2000" kern="1200" dirty="0"/>
            <a:t>? Focus </a:t>
          </a:r>
          <a:r>
            <a:rPr lang="fi-FI" sz="2000" kern="1200" dirty="0" err="1"/>
            <a:t>group</a:t>
          </a:r>
          <a:r>
            <a:rPr lang="fi-FI" sz="2000" kern="1200" dirty="0"/>
            <a:t> </a:t>
          </a:r>
          <a:r>
            <a:rPr lang="fi-FI" sz="2000" kern="1200" dirty="0" err="1"/>
            <a:t>discussions</a:t>
          </a:r>
          <a:endParaRPr lang="fi-FI" sz="2000" kern="1200" dirty="0"/>
        </a:p>
        <a:p>
          <a:pPr marL="0" lvl="0" indent="0" algn="ctr" defTabSz="889000">
            <a:lnSpc>
              <a:spcPct val="90000"/>
            </a:lnSpc>
            <a:spcBef>
              <a:spcPct val="0"/>
            </a:spcBef>
            <a:spcAft>
              <a:spcPct val="35000"/>
            </a:spcAft>
            <a:buNone/>
          </a:pPr>
          <a:r>
            <a:rPr lang="fi-FI" sz="2000" kern="1200" dirty="0" err="1"/>
            <a:t>Internationalisation</a:t>
          </a:r>
          <a:r>
            <a:rPr lang="fi-FI" sz="2000" kern="1200" dirty="0"/>
            <a:t> </a:t>
          </a:r>
          <a:r>
            <a:rPr lang="fi-FI" sz="2000" kern="1200" dirty="0" err="1"/>
            <a:t>path</a:t>
          </a:r>
          <a:endParaRPr lang="fi-FI" sz="2000" kern="1200" dirty="0"/>
        </a:p>
      </dsp:txBody>
      <dsp:txXfrm>
        <a:off x="5257800" y="0"/>
        <a:ext cx="5257800" cy="1253133"/>
      </dsp:txXfrm>
    </dsp:sp>
    <dsp:sp modelId="{8A3796BF-6EC7-4487-B284-EE8F0E701916}">
      <dsp:nvSpPr>
        <dsp:cNvPr id="0" name=""/>
        <dsp:cNvSpPr/>
      </dsp:nvSpPr>
      <dsp:spPr>
        <a:xfrm rot="10800000">
          <a:off x="0" y="1670844"/>
          <a:ext cx="5257800" cy="1670844"/>
        </a:xfrm>
        <a:prstGeom prst="round1Rect">
          <a:avLst/>
        </a:prstGeom>
        <a:solidFill>
          <a:srgbClr val="A68F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a:t>How to </a:t>
          </a:r>
          <a:r>
            <a:rPr lang="fi-FI" sz="2000" kern="1200" dirty="0" err="1"/>
            <a:t>support</a:t>
          </a:r>
          <a:r>
            <a:rPr lang="fi-FI" sz="2000" kern="1200" dirty="0"/>
            <a:t> </a:t>
          </a:r>
          <a:r>
            <a:rPr lang="fi-FI" sz="2000" kern="1200" dirty="0" err="1"/>
            <a:t>development</a:t>
          </a:r>
          <a:endParaRPr lang="fi-FI" sz="2000" kern="1200" dirty="0"/>
        </a:p>
        <a:p>
          <a:pPr marL="0" lvl="0" indent="0" algn="ctr" defTabSz="889000">
            <a:lnSpc>
              <a:spcPct val="90000"/>
            </a:lnSpc>
            <a:spcBef>
              <a:spcPct val="0"/>
            </a:spcBef>
            <a:spcAft>
              <a:spcPct val="35000"/>
            </a:spcAft>
            <a:buNone/>
          </a:pPr>
          <a:r>
            <a:rPr lang="fi-FI" sz="2000" kern="1200" dirty="0"/>
            <a:t>Training </a:t>
          </a:r>
          <a:r>
            <a:rPr lang="fi-FI" sz="2000" kern="1200" dirty="0" err="1"/>
            <a:t>package</a:t>
          </a:r>
          <a:endParaRPr lang="fi-FI" sz="2000" kern="1200" dirty="0"/>
        </a:p>
      </dsp:txBody>
      <dsp:txXfrm rot="10800000">
        <a:off x="0" y="2088555"/>
        <a:ext cx="5257800" cy="1253133"/>
      </dsp:txXfrm>
    </dsp:sp>
    <dsp:sp modelId="{B0C5E09C-BF98-499B-B5C8-967842D372C9}">
      <dsp:nvSpPr>
        <dsp:cNvPr id="0" name=""/>
        <dsp:cNvSpPr/>
      </dsp:nvSpPr>
      <dsp:spPr>
        <a:xfrm rot="5400000">
          <a:off x="7051278" y="-122634"/>
          <a:ext cx="1670844" cy="5257800"/>
        </a:xfrm>
        <a:prstGeom prst="round1Rect">
          <a:avLst/>
        </a:prstGeom>
        <a:solidFill>
          <a:srgbClr val="A68F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a:t>How to </a:t>
          </a:r>
          <a:r>
            <a:rPr lang="fi-FI" sz="2000" kern="1200" dirty="0" err="1"/>
            <a:t>demonstrate</a:t>
          </a:r>
          <a:r>
            <a:rPr lang="fi-FI" sz="2000" kern="1200" dirty="0"/>
            <a:t> </a:t>
          </a:r>
          <a:r>
            <a:rPr lang="fi-FI" sz="2000" kern="1200" dirty="0" err="1"/>
            <a:t>your</a:t>
          </a:r>
          <a:r>
            <a:rPr lang="fi-FI" sz="2000" kern="1200" dirty="0"/>
            <a:t> </a:t>
          </a:r>
          <a:r>
            <a:rPr lang="fi-FI" sz="2000" kern="1200" dirty="0" err="1"/>
            <a:t>skills</a:t>
          </a:r>
          <a:r>
            <a:rPr lang="fi-FI" sz="2000" kern="1200" dirty="0"/>
            <a:t> and </a:t>
          </a:r>
          <a:r>
            <a:rPr lang="fi-FI" sz="2000" kern="1200" dirty="0" err="1"/>
            <a:t>competences</a:t>
          </a:r>
          <a:endParaRPr lang="fi-FI" sz="2000" kern="1200" dirty="0"/>
        </a:p>
        <a:p>
          <a:pPr marL="0" lvl="0" indent="0" algn="ctr" defTabSz="889000">
            <a:lnSpc>
              <a:spcPct val="90000"/>
            </a:lnSpc>
            <a:spcBef>
              <a:spcPct val="0"/>
            </a:spcBef>
            <a:spcAft>
              <a:spcPct val="35000"/>
            </a:spcAft>
            <a:buNone/>
          </a:pPr>
          <a:r>
            <a:rPr lang="fi-FI" sz="2000" kern="1200" dirty="0"/>
            <a:t>Open Learning </a:t>
          </a:r>
          <a:r>
            <a:rPr lang="fi-FI" sz="2000" kern="1200" dirty="0" err="1"/>
            <a:t>Badges</a:t>
          </a:r>
          <a:endParaRPr lang="fi-FI" sz="2000" kern="1200" dirty="0"/>
        </a:p>
      </dsp:txBody>
      <dsp:txXfrm rot="-5400000">
        <a:off x="5257800" y="2088554"/>
        <a:ext cx="5257800" cy="1253133"/>
      </dsp:txXfrm>
    </dsp:sp>
    <dsp:sp modelId="{5288B669-41AD-4F64-B65D-B3407DBAA0EA}">
      <dsp:nvSpPr>
        <dsp:cNvPr id="0" name=""/>
        <dsp:cNvSpPr/>
      </dsp:nvSpPr>
      <dsp:spPr>
        <a:xfrm>
          <a:off x="3680460" y="1253133"/>
          <a:ext cx="3154680" cy="835422"/>
        </a:xfrm>
        <a:prstGeom prst="roundRect">
          <a:avLst/>
        </a:prstGeom>
        <a:solidFill>
          <a:schemeClr val="accent3">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err="1"/>
            <a:t>From</a:t>
          </a:r>
          <a:r>
            <a:rPr lang="fi-FI" sz="2000" kern="1200" dirty="0"/>
            <a:t> a </a:t>
          </a:r>
          <a:r>
            <a:rPr lang="fi-FI" sz="2000" kern="1200" dirty="0" err="1"/>
            <a:t>rookie</a:t>
          </a:r>
          <a:r>
            <a:rPr lang="fi-FI" sz="2000" kern="1200" dirty="0"/>
            <a:t> to an </a:t>
          </a:r>
          <a:r>
            <a:rPr lang="fi-FI" sz="2000" kern="1200" dirty="0" err="1"/>
            <a:t>expert</a:t>
          </a:r>
          <a:endParaRPr lang="fi-FI" sz="2000" kern="1200" dirty="0"/>
        </a:p>
      </dsp:txBody>
      <dsp:txXfrm>
        <a:off x="3721242" y="1293915"/>
        <a:ext cx="3073116" cy="753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E3987-5456-4322-B448-AB4A912D3A4F}">
      <dsp:nvSpPr>
        <dsp:cNvPr id="0" name=""/>
        <dsp:cNvSpPr/>
      </dsp:nvSpPr>
      <dsp:spPr>
        <a:xfrm>
          <a:off x="0" y="0"/>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77A3D-2EB4-408D-9A12-9985749B6511}">
      <dsp:nvSpPr>
        <dsp:cNvPr id="0" name=""/>
        <dsp:cNvSpPr/>
      </dsp:nvSpPr>
      <dsp:spPr>
        <a:xfrm>
          <a:off x="0" y="0"/>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err="1">
              <a:solidFill>
                <a:srgbClr val="A68F76"/>
              </a:solidFill>
            </a:rPr>
            <a:t>Mapping</a:t>
          </a:r>
          <a:r>
            <a:rPr lang="fi-FI" sz="2400" kern="1200" dirty="0">
              <a:solidFill>
                <a:srgbClr val="A68F76"/>
              </a:solidFill>
            </a:rPr>
            <a:t> </a:t>
          </a:r>
          <a:r>
            <a:rPr lang="fi-FI" sz="2400" kern="1200" dirty="0" err="1">
              <a:solidFill>
                <a:srgbClr val="A68F76"/>
              </a:solidFill>
            </a:rPr>
            <a:t>the</a:t>
          </a:r>
          <a:r>
            <a:rPr lang="fi-FI" sz="2400" kern="1200" dirty="0">
              <a:solidFill>
                <a:srgbClr val="A68F76"/>
              </a:solidFill>
            </a:rPr>
            <a:t> </a:t>
          </a:r>
          <a:r>
            <a:rPr lang="fi-FI" sz="2400" kern="1200" dirty="0" err="1">
              <a:solidFill>
                <a:srgbClr val="A68F76"/>
              </a:solidFill>
            </a:rPr>
            <a:t>international</a:t>
          </a:r>
          <a:r>
            <a:rPr lang="fi-FI" sz="2400" kern="1200" dirty="0">
              <a:solidFill>
                <a:srgbClr val="A68F76"/>
              </a:solidFill>
            </a:rPr>
            <a:t> </a:t>
          </a:r>
          <a:r>
            <a:rPr lang="fi-FI" sz="2400" kern="1200" dirty="0" err="1">
              <a:solidFill>
                <a:srgbClr val="A68F76"/>
              </a:solidFill>
            </a:rPr>
            <a:t>skills</a:t>
          </a:r>
          <a:r>
            <a:rPr lang="fi-FI" sz="2400" kern="1200" dirty="0">
              <a:solidFill>
                <a:srgbClr val="A68F76"/>
              </a:solidFill>
            </a:rPr>
            <a:t> of </a:t>
          </a:r>
          <a:r>
            <a:rPr lang="fi-FI" sz="2400" kern="1200" dirty="0" err="1">
              <a:solidFill>
                <a:srgbClr val="A68F76"/>
              </a:solidFill>
            </a:rPr>
            <a:t>the</a:t>
          </a:r>
          <a:r>
            <a:rPr lang="fi-FI" sz="2400" kern="1200" dirty="0">
              <a:solidFill>
                <a:srgbClr val="A68F76"/>
              </a:solidFill>
            </a:rPr>
            <a:t> </a:t>
          </a:r>
          <a:r>
            <a:rPr lang="fi-FI" sz="2400" kern="1200" dirty="0" err="1">
              <a:solidFill>
                <a:srgbClr val="A68F76"/>
              </a:solidFill>
            </a:rPr>
            <a:t>staff</a:t>
          </a:r>
          <a:r>
            <a:rPr lang="fi-FI" sz="2400" kern="1200" dirty="0">
              <a:solidFill>
                <a:srgbClr val="A68F76"/>
              </a:solidFill>
            </a:rPr>
            <a:t> in </a:t>
          </a:r>
          <a:r>
            <a:rPr lang="fi-FI" sz="2400" kern="1200" dirty="0" err="1">
              <a:solidFill>
                <a:srgbClr val="A68F76"/>
              </a:solidFill>
            </a:rPr>
            <a:t>partners</a:t>
          </a:r>
          <a:r>
            <a:rPr lang="fi-FI" sz="2400" kern="1200" dirty="0">
              <a:solidFill>
                <a:srgbClr val="A68F76"/>
              </a:solidFill>
            </a:rPr>
            <a:t> </a:t>
          </a:r>
          <a:r>
            <a:rPr lang="fi-FI" sz="2400" kern="1200" dirty="0" err="1">
              <a:solidFill>
                <a:srgbClr val="A68F76"/>
              </a:solidFill>
            </a:rPr>
            <a:t>organizations</a:t>
          </a:r>
          <a:endParaRPr lang="en-US" sz="2400" kern="1200" dirty="0">
            <a:solidFill>
              <a:srgbClr val="A68F76"/>
            </a:solidFill>
          </a:endParaRPr>
        </a:p>
      </dsp:txBody>
      <dsp:txXfrm>
        <a:off x="0" y="0"/>
        <a:ext cx="6172199" cy="1218406"/>
      </dsp:txXfrm>
    </dsp:sp>
    <dsp:sp modelId="{05028110-5B90-460E-A965-6ED86347B1E9}">
      <dsp:nvSpPr>
        <dsp:cNvPr id="0" name=""/>
        <dsp:cNvSpPr/>
      </dsp:nvSpPr>
      <dsp:spPr>
        <a:xfrm>
          <a:off x="0" y="1218406"/>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C6EF-B840-4A73-B742-D5855A7D1ACA}">
      <dsp:nvSpPr>
        <dsp:cNvPr id="0" name=""/>
        <dsp:cNvSpPr/>
      </dsp:nvSpPr>
      <dsp:spPr>
        <a:xfrm>
          <a:off x="0" y="1218406"/>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solidFill>
                <a:srgbClr val="A68F76"/>
              </a:solidFill>
            </a:rPr>
            <a:t>Personal </a:t>
          </a:r>
          <a:r>
            <a:rPr lang="fi-FI" sz="2400" kern="1200" dirty="0" err="1">
              <a:solidFill>
                <a:srgbClr val="A68F76"/>
              </a:solidFill>
            </a:rPr>
            <a:t>development</a:t>
          </a:r>
          <a:r>
            <a:rPr lang="fi-FI" sz="2400" kern="1200" dirty="0">
              <a:solidFill>
                <a:srgbClr val="A68F76"/>
              </a:solidFill>
            </a:rPr>
            <a:t> </a:t>
          </a:r>
          <a:r>
            <a:rPr lang="fi-FI" sz="2400" kern="1200" dirty="0" err="1">
              <a:solidFill>
                <a:srgbClr val="A68F76"/>
              </a:solidFill>
            </a:rPr>
            <a:t>path</a:t>
          </a:r>
          <a:r>
            <a:rPr lang="fi-FI" sz="2400" kern="1200" dirty="0">
              <a:solidFill>
                <a:srgbClr val="A68F76"/>
              </a:solidFill>
            </a:rPr>
            <a:t> </a:t>
          </a:r>
          <a:r>
            <a:rPr lang="fi-FI" sz="2400" kern="1200" dirty="0" err="1">
              <a:solidFill>
                <a:srgbClr val="A68F76"/>
              </a:solidFill>
            </a:rPr>
            <a:t>model</a:t>
          </a:r>
          <a:r>
            <a:rPr lang="fi-FI" sz="2400" kern="1200" dirty="0">
              <a:solidFill>
                <a:srgbClr val="A68F76"/>
              </a:solidFill>
            </a:rPr>
            <a:t> in </a:t>
          </a:r>
          <a:r>
            <a:rPr lang="fi-FI" sz="2400" kern="1200" dirty="0" err="1">
              <a:solidFill>
                <a:srgbClr val="A68F76"/>
              </a:solidFill>
            </a:rPr>
            <a:t>international</a:t>
          </a:r>
          <a:r>
            <a:rPr lang="fi-FI" sz="2400" kern="1200" dirty="0">
              <a:solidFill>
                <a:srgbClr val="A68F76"/>
              </a:solidFill>
            </a:rPr>
            <a:t> </a:t>
          </a:r>
          <a:r>
            <a:rPr lang="fi-FI" sz="2400" kern="1200" dirty="0" err="1">
              <a:solidFill>
                <a:srgbClr val="A68F76"/>
              </a:solidFill>
            </a:rPr>
            <a:t>skills</a:t>
          </a:r>
          <a:r>
            <a:rPr lang="fi-FI" sz="2400" kern="1200" dirty="0">
              <a:solidFill>
                <a:srgbClr val="A68F76"/>
              </a:solidFill>
            </a:rPr>
            <a:t> for </a:t>
          </a:r>
          <a:r>
            <a:rPr lang="fi-FI" sz="2400" kern="1200" dirty="0" err="1">
              <a:solidFill>
                <a:srgbClr val="A68F76"/>
              </a:solidFill>
            </a:rPr>
            <a:t>staff</a:t>
          </a:r>
          <a:r>
            <a:rPr lang="fi-FI" sz="2400" kern="1200" dirty="0">
              <a:solidFill>
                <a:srgbClr val="A68F76"/>
              </a:solidFill>
            </a:rPr>
            <a:t> in VET</a:t>
          </a:r>
          <a:endParaRPr lang="en-US" sz="2400" kern="1200" dirty="0">
            <a:solidFill>
              <a:srgbClr val="A68F76"/>
            </a:solidFill>
          </a:endParaRPr>
        </a:p>
      </dsp:txBody>
      <dsp:txXfrm>
        <a:off x="0" y="1218406"/>
        <a:ext cx="6172199" cy="1218406"/>
      </dsp:txXfrm>
    </dsp:sp>
    <dsp:sp modelId="{A770473C-E618-4269-BA41-A2BB54141C3F}">
      <dsp:nvSpPr>
        <dsp:cNvPr id="0" name=""/>
        <dsp:cNvSpPr/>
      </dsp:nvSpPr>
      <dsp:spPr>
        <a:xfrm>
          <a:off x="0" y="2436812"/>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5F9F8-0A6D-466D-A9E7-2839F3B4B5E9}">
      <dsp:nvSpPr>
        <dsp:cNvPr id="0" name=""/>
        <dsp:cNvSpPr/>
      </dsp:nvSpPr>
      <dsp:spPr>
        <a:xfrm>
          <a:off x="0" y="2436812"/>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solidFill>
                <a:srgbClr val="A68F76"/>
              </a:solidFill>
            </a:rPr>
            <a:t>Training </a:t>
          </a:r>
          <a:r>
            <a:rPr lang="fi-FI" sz="2400" kern="1200" dirty="0" err="1">
              <a:solidFill>
                <a:srgbClr val="A68F76"/>
              </a:solidFill>
            </a:rPr>
            <a:t>package</a:t>
          </a:r>
          <a:r>
            <a:rPr lang="fi-FI" sz="2400" kern="1200" dirty="0">
              <a:solidFill>
                <a:srgbClr val="A68F76"/>
              </a:solidFill>
            </a:rPr>
            <a:t> to </a:t>
          </a:r>
          <a:r>
            <a:rPr lang="fi-FI" sz="2400" kern="1200" dirty="0" err="1">
              <a:solidFill>
                <a:srgbClr val="A68F76"/>
              </a:solidFill>
            </a:rPr>
            <a:t>support</a:t>
          </a:r>
          <a:r>
            <a:rPr lang="fi-FI" sz="2400" kern="1200" dirty="0">
              <a:solidFill>
                <a:srgbClr val="A68F76"/>
              </a:solidFill>
            </a:rPr>
            <a:t> </a:t>
          </a:r>
          <a:r>
            <a:rPr lang="fi-FI" sz="2400" kern="1200" dirty="0" err="1">
              <a:solidFill>
                <a:srgbClr val="A68F76"/>
              </a:solidFill>
            </a:rPr>
            <a:t>the</a:t>
          </a:r>
          <a:r>
            <a:rPr lang="fi-FI" sz="2400" kern="1200" dirty="0">
              <a:solidFill>
                <a:srgbClr val="A68F76"/>
              </a:solidFill>
            </a:rPr>
            <a:t> </a:t>
          </a:r>
          <a:r>
            <a:rPr lang="fi-FI" sz="2400" kern="1200" dirty="0" err="1">
              <a:solidFill>
                <a:srgbClr val="A68F76"/>
              </a:solidFill>
            </a:rPr>
            <a:t>skills</a:t>
          </a:r>
          <a:r>
            <a:rPr lang="fi-FI" sz="2400" kern="1200" dirty="0">
              <a:solidFill>
                <a:srgbClr val="A68F76"/>
              </a:solidFill>
            </a:rPr>
            <a:t> </a:t>
          </a:r>
          <a:r>
            <a:rPr lang="fi-FI" sz="2400" kern="1200" dirty="0" err="1">
              <a:solidFill>
                <a:srgbClr val="A68F76"/>
              </a:solidFill>
            </a:rPr>
            <a:t>development</a:t>
          </a:r>
          <a:endParaRPr lang="en-US" sz="2400" kern="1200" dirty="0">
            <a:solidFill>
              <a:srgbClr val="A68F76"/>
            </a:solidFill>
          </a:endParaRPr>
        </a:p>
      </dsp:txBody>
      <dsp:txXfrm>
        <a:off x="0" y="2436812"/>
        <a:ext cx="6172199" cy="1218406"/>
      </dsp:txXfrm>
    </dsp:sp>
    <dsp:sp modelId="{C57106E2-26C9-4733-ADB8-D4F9A425AC8C}">
      <dsp:nvSpPr>
        <dsp:cNvPr id="0" name=""/>
        <dsp:cNvSpPr/>
      </dsp:nvSpPr>
      <dsp:spPr>
        <a:xfrm>
          <a:off x="0" y="3655218"/>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A8ADF-2BDC-48A8-9EFC-A6ACB6B4D790}">
      <dsp:nvSpPr>
        <dsp:cNvPr id="0" name=""/>
        <dsp:cNvSpPr/>
      </dsp:nvSpPr>
      <dsp:spPr>
        <a:xfrm>
          <a:off x="0" y="3655218"/>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solidFill>
                <a:srgbClr val="A68F76"/>
              </a:solidFill>
            </a:rPr>
            <a:t>Digital </a:t>
          </a:r>
          <a:r>
            <a:rPr lang="fi-FI" sz="2400" kern="1200" dirty="0" err="1">
              <a:solidFill>
                <a:srgbClr val="A68F76"/>
              </a:solidFill>
            </a:rPr>
            <a:t>learning</a:t>
          </a:r>
          <a:r>
            <a:rPr lang="fi-FI" sz="2400" kern="1200" dirty="0">
              <a:solidFill>
                <a:srgbClr val="A68F76"/>
              </a:solidFill>
            </a:rPr>
            <a:t> </a:t>
          </a:r>
          <a:r>
            <a:rPr lang="fi-FI" sz="2400" kern="1200" dirty="0" err="1">
              <a:solidFill>
                <a:srgbClr val="A68F76"/>
              </a:solidFill>
            </a:rPr>
            <a:t>badges</a:t>
          </a:r>
          <a:r>
            <a:rPr lang="fi-FI" sz="2400" kern="1200" dirty="0">
              <a:solidFill>
                <a:srgbClr val="A68F76"/>
              </a:solidFill>
            </a:rPr>
            <a:t> to </a:t>
          </a:r>
          <a:r>
            <a:rPr lang="fi-FI" sz="2400" kern="1200" dirty="0" err="1">
              <a:solidFill>
                <a:srgbClr val="A68F76"/>
              </a:solidFill>
            </a:rPr>
            <a:t>document</a:t>
          </a:r>
          <a:r>
            <a:rPr lang="fi-FI" sz="2400" kern="1200" dirty="0">
              <a:solidFill>
                <a:srgbClr val="A68F76"/>
              </a:solidFill>
            </a:rPr>
            <a:t> and </a:t>
          </a:r>
          <a:r>
            <a:rPr lang="fi-FI" sz="2400" kern="1200" dirty="0" err="1">
              <a:solidFill>
                <a:srgbClr val="A68F76"/>
              </a:solidFill>
            </a:rPr>
            <a:t>recognize</a:t>
          </a:r>
          <a:r>
            <a:rPr lang="fi-FI" sz="2400" kern="1200" dirty="0">
              <a:solidFill>
                <a:srgbClr val="A68F76"/>
              </a:solidFill>
            </a:rPr>
            <a:t> </a:t>
          </a:r>
          <a:r>
            <a:rPr lang="fi-FI" sz="2400" kern="1200" dirty="0" err="1">
              <a:solidFill>
                <a:srgbClr val="A68F76"/>
              </a:solidFill>
            </a:rPr>
            <a:t>the</a:t>
          </a:r>
          <a:r>
            <a:rPr lang="fi-FI" sz="2400" kern="1200" dirty="0">
              <a:solidFill>
                <a:srgbClr val="A68F76"/>
              </a:solidFill>
            </a:rPr>
            <a:t> </a:t>
          </a:r>
          <a:r>
            <a:rPr lang="fi-FI" sz="2400" kern="1200" dirty="0" err="1">
              <a:solidFill>
                <a:srgbClr val="A68F76"/>
              </a:solidFill>
            </a:rPr>
            <a:t>learning</a:t>
          </a:r>
          <a:r>
            <a:rPr lang="fi-FI" sz="2400" kern="1200" dirty="0">
              <a:solidFill>
                <a:srgbClr val="A68F76"/>
              </a:solidFill>
            </a:rPr>
            <a:t> and </a:t>
          </a:r>
          <a:r>
            <a:rPr lang="fi-FI" sz="2400" kern="1200" dirty="0" err="1">
              <a:solidFill>
                <a:srgbClr val="A68F76"/>
              </a:solidFill>
            </a:rPr>
            <a:t>skills</a:t>
          </a:r>
          <a:r>
            <a:rPr lang="fi-FI" sz="2400" kern="1200" dirty="0">
              <a:solidFill>
                <a:srgbClr val="A68F76"/>
              </a:solidFill>
            </a:rPr>
            <a:t> </a:t>
          </a:r>
          <a:r>
            <a:rPr lang="fi-FI" sz="2400" kern="1200" dirty="0" err="1">
              <a:solidFill>
                <a:srgbClr val="A68F76"/>
              </a:solidFill>
            </a:rPr>
            <a:t>gained</a:t>
          </a:r>
          <a:r>
            <a:rPr lang="fi-FI" sz="2400" kern="1200" dirty="0">
              <a:solidFill>
                <a:srgbClr val="A68F76"/>
              </a:solidFill>
            </a:rPr>
            <a:t> in </a:t>
          </a:r>
          <a:r>
            <a:rPr lang="fi-FI" sz="2400" kern="1200" dirty="0" err="1">
              <a:solidFill>
                <a:srgbClr val="A68F76"/>
              </a:solidFill>
            </a:rPr>
            <a:t>internationalization</a:t>
          </a:r>
          <a:r>
            <a:rPr lang="fi-FI" sz="2400" kern="1200" dirty="0">
              <a:solidFill>
                <a:srgbClr val="A68F76"/>
              </a:solidFill>
            </a:rPr>
            <a:t> </a:t>
          </a:r>
          <a:endParaRPr lang="en-US" sz="2400" kern="1200" dirty="0">
            <a:solidFill>
              <a:srgbClr val="A68F76"/>
            </a:solidFill>
          </a:endParaRPr>
        </a:p>
      </dsp:txBody>
      <dsp:txXfrm>
        <a:off x="0" y="3655218"/>
        <a:ext cx="6172199" cy="12184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4688B-0D8C-4AC0-8AAA-70832583DC66}" type="datetimeFigureOut">
              <a:rPr lang="it-IT" smtClean="0"/>
              <a:t>22/03/2022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A6B83-4678-4973-AA3C-13F7807D67DC}" type="slidenum">
              <a:rPr lang="it-IT" smtClean="0"/>
              <a:t>‹#›</a:t>
            </a:fld>
            <a:endParaRPr lang="it-IT"/>
          </a:p>
        </p:txBody>
      </p:sp>
    </p:spTree>
    <p:extLst>
      <p:ext uri="{BB962C8B-B14F-4D97-AF65-F5344CB8AC3E}">
        <p14:creationId xmlns:p14="http://schemas.microsoft.com/office/powerpoint/2010/main" val="293793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a:t>
            </a:fld>
            <a:endParaRPr lang="it-IT"/>
          </a:p>
        </p:txBody>
      </p:sp>
    </p:spTree>
    <p:extLst>
      <p:ext uri="{BB962C8B-B14F-4D97-AF65-F5344CB8AC3E}">
        <p14:creationId xmlns:p14="http://schemas.microsoft.com/office/powerpoint/2010/main" val="403629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10</a:t>
            </a:fld>
            <a:endParaRPr lang="it-IT"/>
          </a:p>
        </p:txBody>
      </p:sp>
    </p:spTree>
    <p:extLst>
      <p:ext uri="{BB962C8B-B14F-4D97-AF65-F5344CB8AC3E}">
        <p14:creationId xmlns:p14="http://schemas.microsoft.com/office/powerpoint/2010/main" val="416284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17</a:t>
            </a:fld>
            <a:endParaRPr lang="it-IT"/>
          </a:p>
        </p:txBody>
      </p:sp>
    </p:spTree>
    <p:extLst>
      <p:ext uri="{BB962C8B-B14F-4D97-AF65-F5344CB8AC3E}">
        <p14:creationId xmlns:p14="http://schemas.microsoft.com/office/powerpoint/2010/main" val="81875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91D417-6AC3-4186-99DC-E01B80967379}"/>
              </a:ext>
            </a:extLst>
          </p:cNvPr>
          <p:cNvSpPr>
            <a:spLocks noGrp="1"/>
          </p:cNvSpPr>
          <p:nvPr>
            <p:ph type="ctrTitle" hasCustomPrompt="1"/>
          </p:nvPr>
        </p:nvSpPr>
        <p:spPr>
          <a:xfrm>
            <a:off x="1524000" y="1600199"/>
            <a:ext cx="9144000" cy="1909763"/>
          </a:xfrm>
        </p:spPr>
        <p:txBody>
          <a:bodyPr anchor="ctr"/>
          <a:lstStyle>
            <a:lvl1pPr algn="ctr">
              <a:defRPr sz="6000"/>
            </a:lvl1pPr>
          </a:lstStyle>
          <a:p>
            <a:r>
              <a:rPr lang="it-IT" dirty="0"/>
              <a:t>Title: </a:t>
            </a:r>
            <a:r>
              <a:rPr lang="it-IT" dirty="0" err="1"/>
              <a:t>Arial</a:t>
            </a:r>
            <a:r>
              <a:rPr lang="it-IT" dirty="0"/>
              <a:t> - </a:t>
            </a:r>
            <a:r>
              <a:rPr lang="it-IT" dirty="0" err="1"/>
              <a:t>bold</a:t>
            </a:r>
            <a:endParaRPr lang="fi-FI" dirty="0"/>
          </a:p>
        </p:txBody>
      </p:sp>
      <p:sp>
        <p:nvSpPr>
          <p:cNvPr id="3" name="Alaotsikko 2">
            <a:extLst>
              <a:ext uri="{FF2B5EF4-FFF2-40B4-BE49-F238E27FC236}">
                <a16:creationId xmlns:a16="http://schemas.microsoft.com/office/drawing/2014/main" id="{0D7B125C-859E-4431-B425-41CA2C150BC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Main</a:t>
            </a:r>
            <a:r>
              <a:rPr lang="it-IT" dirty="0"/>
              <a:t> </a:t>
            </a:r>
            <a:r>
              <a:rPr lang="it-IT" dirty="0" err="1"/>
              <a:t>content</a:t>
            </a:r>
            <a:r>
              <a:rPr lang="it-IT" dirty="0"/>
              <a:t>: </a:t>
            </a:r>
            <a:r>
              <a:rPr lang="it-IT" dirty="0" err="1"/>
              <a:t>Arial</a:t>
            </a:r>
            <a:endParaRPr lang="fi-FI" dirty="0"/>
          </a:p>
        </p:txBody>
      </p:sp>
    </p:spTree>
    <p:extLst>
      <p:ext uri="{BB962C8B-B14F-4D97-AF65-F5344CB8AC3E}">
        <p14:creationId xmlns:p14="http://schemas.microsoft.com/office/powerpoint/2010/main" val="403137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91D417-6AC3-4186-99DC-E01B80967379}"/>
              </a:ext>
            </a:extLst>
          </p:cNvPr>
          <p:cNvSpPr>
            <a:spLocks noGrp="1"/>
          </p:cNvSpPr>
          <p:nvPr>
            <p:ph type="ctrTitle" hasCustomPrompt="1"/>
          </p:nvPr>
        </p:nvSpPr>
        <p:spPr>
          <a:xfrm>
            <a:off x="1524000" y="1600199"/>
            <a:ext cx="9144000" cy="1909763"/>
          </a:xfrm>
        </p:spPr>
        <p:txBody>
          <a:bodyPr anchor="ctr"/>
          <a:lstStyle>
            <a:lvl1pPr algn="ctr">
              <a:defRPr sz="6000"/>
            </a:lvl1pPr>
          </a:lstStyle>
          <a:p>
            <a:r>
              <a:rPr lang="it-IT" dirty="0"/>
              <a:t>Title: </a:t>
            </a:r>
            <a:r>
              <a:rPr lang="it-IT" dirty="0" err="1"/>
              <a:t>Arial</a:t>
            </a:r>
            <a:r>
              <a:rPr lang="it-IT" dirty="0"/>
              <a:t> - </a:t>
            </a:r>
            <a:r>
              <a:rPr lang="it-IT" dirty="0" err="1"/>
              <a:t>bold</a:t>
            </a:r>
            <a:endParaRPr lang="fi-FI" dirty="0"/>
          </a:p>
        </p:txBody>
      </p:sp>
      <p:sp>
        <p:nvSpPr>
          <p:cNvPr id="3" name="Alaotsikko 2">
            <a:extLst>
              <a:ext uri="{FF2B5EF4-FFF2-40B4-BE49-F238E27FC236}">
                <a16:creationId xmlns:a16="http://schemas.microsoft.com/office/drawing/2014/main" id="{0D7B125C-859E-4431-B425-41CA2C150BC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Main</a:t>
            </a:r>
            <a:r>
              <a:rPr lang="it-IT" dirty="0"/>
              <a:t> </a:t>
            </a:r>
            <a:r>
              <a:rPr lang="it-IT" dirty="0" err="1"/>
              <a:t>content</a:t>
            </a:r>
            <a:r>
              <a:rPr lang="it-IT" dirty="0"/>
              <a:t>: </a:t>
            </a:r>
            <a:r>
              <a:rPr lang="it-IT" dirty="0" err="1"/>
              <a:t>official</a:t>
            </a:r>
            <a:r>
              <a:rPr lang="it-IT" dirty="0"/>
              <a:t> font</a:t>
            </a:r>
            <a:endParaRPr lang="fi-FI" dirty="0"/>
          </a:p>
        </p:txBody>
      </p:sp>
    </p:spTree>
    <p:extLst>
      <p:ext uri="{BB962C8B-B14F-4D97-AF65-F5344CB8AC3E}">
        <p14:creationId xmlns:p14="http://schemas.microsoft.com/office/powerpoint/2010/main" val="49348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71F37-E782-40E0-BCDF-A81F6B4D92E0}"/>
              </a:ext>
            </a:extLst>
          </p:cNvPr>
          <p:cNvSpPr>
            <a:spLocks noGrp="1"/>
          </p:cNvSpPr>
          <p:nvPr>
            <p:ph type="title" hasCustomPrompt="1"/>
          </p:nvPr>
        </p:nvSpPr>
        <p:spPr>
          <a:xfrm>
            <a:off x="839788" y="1549400"/>
            <a:ext cx="3932237" cy="1041400"/>
          </a:xfrm>
        </p:spPr>
        <p:txBody>
          <a:bodyPr anchor="ctr">
            <a:normAutofit/>
          </a:bodyPr>
          <a:lstStyle>
            <a:lvl1pPr>
              <a:defRPr sz="3000"/>
            </a:lvl1pPr>
          </a:lstStyle>
          <a:p>
            <a:r>
              <a:rPr lang="it-IT" dirty="0"/>
              <a:t>Title: </a:t>
            </a:r>
            <a:r>
              <a:rPr lang="it-IT" dirty="0" err="1"/>
              <a:t>Arial</a:t>
            </a:r>
            <a:r>
              <a:rPr lang="it-IT" dirty="0"/>
              <a:t> - </a:t>
            </a:r>
            <a:r>
              <a:rPr lang="it-IT" dirty="0" err="1"/>
              <a:t>Bold</a:t>
            </a:r>
            <a:endParaRPr lang="fi-FI" dirty="0"/>
          </a:p>
        </p:txBody>
      </p:sp>
      <p:sp>
        <p:nvSpPr>
          <p:cNvPr id="3" name="Kuvan paikkamerkki 2">
            <a:extLst>
              <a:ext uri="{FF2B5EF4-FFF2-40B4-BE49-F238E27FC236}">
                <a16:creationId xmlns:a16="http://schemas.microsoft.com/office/drawing/2014/main" id="{66769F67-9AAA-4034-BFD2-5C50A28B0701}"/>
              </a:ext>
            </a:extLst>
          </p:cNvPr>
          <p:cNvSpPr>
            <a:spLocks noGrp="1"/>
          </p:cNvSpPr>
          <p:nvPr>
            <p:ph type="pic" idx="1" hasCustomPrompt="1"/>
          </p:nvPr>
        </p:nvSpPr>
        <p:spPr>
          <a:xfrm>
            <a:off x="6096000" y="1581150"/>
            <a:ext cx="5265738" cy="4743450"/>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err="1"/>
              <a:t>Img</a:t>
            </a:r>
            <a:endParaRPr lang="fi-FI" dirty="0"/>
          </a:p>
        </p:txBody>
      </p:sp>
      <p:sp>
        <p:nvSpPr>
          <p:cNvPr id="4" name="Tekstin paikkamerkki 3">
            <a:extLst>
              <a:ext uri="{FF2B5EF4-FFF2-40B4-BE49-F238E27FC236}">
                <a16:creationId xmlns:a16="http://schemas.microsoft.com/office/drawing/2014/main" id="{54336609-9A7C-4255-9DCC-1E9E4E25CC3C}"/>
              </a:ext>
            </a:extLst>
          </p:cNvPr>
          <p:cNvSpPr>
            <a:spLocks noGrp="1"/>
          </p:cNvSpPr>
          <p:nvPr>
            <p:ph type="body" sz="half" idx="2" hasCustomPrompt="1"/>
          </p:nvPr>
        </p:nvSpPr>
        <p:spPr>
          <a:xfrm>
            <a:off x="846138" y="2743200"/>
            <a:ext cx="3932237" cy="3587750"/>
          </a:xfrm>
        </p:spPr>
        <p:txBody>
          <a:bodyPr>
            <a:normAutofit/>
          </a:bodyPr>
          <a:lstStyle>
            <a:lvl1pPr marL="0" indent="0">
              <a:buNone/>
              <a:defRPr sz="1800" baseline="0">
                <a:latin typeface="Arial Nova Light" panose="020B0304020202020204" pitchFamily="34" charset="0"/>
                <a:cs typeface="Poppins ExtraLight" panose="000003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Image </a:t>
            </a:r>
            <a:r>
              <a:rPr lang="it-IT" dirty="0" err="1"/>
              <a:t>description</a:t>
            </a:r>
            <a:r>
              <a:rPr lang="it-IT" dirty="0"/>
              <a:t>: </a:t>
            </a:r>
            <a:r>
              <a:rPr lang="it-IT" dirty="0" err="1"/>
              <a:t>Arial</a:t>
            </a:r>
            <a:r>
              <a:rPr lang="it-IT" dirty="0"/>
              <a:t> Nova - light</a:t>
            </a:r>
          </a:p>
        </p:txBody>
      </p:sp>
    </p:spTree>
    <p:extLst>
      <p:ext uri="{BB962C8B-B14F-4D97-AF65-F5344CB8AC3E}">
        <p14:creationId xmlns:p14="http://schemas.microsoft.com/office/powerpoint/2010/main" val="8920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BEEC3-56EB-4767-BCC7-7106EE4A1922}"/>
              </a:ext>
            </a:extLst>
          </p:cNvPr>
          <p:cNvSpPr>
            <a:spLocks noGrp="1"/>
          </p:cNvSpPr>
          <p:nvPr>
            <p:ph type="title" hasCustomPrompt="1"/>
          </p:nvPr>
        </p:nvSpPr>
        <p:spPr>
          <a:xfrm>
            <a:off x="838200" y="1329688"/>
            <a:ext cx="10515600" cy="1325563"/>
          </a:xfrm>
        </p:spPr>
        <p:txBody>
          <a:bodyPr>
            <a:normAutofit/>
          </a:bodyPr>
          <a:lstStyle>
            <a:lvl1pPr algn="r">
              <a:defRPr sz="4000" baseline="0">
                <a:latin typeface="Arial" panose="020B0604020202020204" pitchFamily="34" charset="0"/>
                <a:cs typeface="Arial" panose="020B0604020202020204" pitchFamily="34" charset="0"/>
              </a:defRPr>
            </a:lvl1pPr>
          </a:lstStyle>
          <a:p>
            <a:r>
              <a:rPr lang="it-IT" dirty="0"/>
              <a:t>Title: </a:t>
            </a:r>
            <a:r>
              <a:rPr lang="it-IT" dirty="0" err="1"/>
              <a:t>Arial</a:t>
            </a:r>
            <a:r>
              <a:rPr lang="it-IT" dirty="0"/>
              <a:t> - </a:t>
            </a:r>
            <a:r>
              <a:rPr lang="it-IT" dirty="0" err="1"/>
              <a:t>bold</a:t>
            </a:r>
            <a:endParaRPr lang="fi-FI" dirty="0"/>
          </a:p>
        </p:txBody>
      </p:sp>
      <p:sp>
        <p:nvSpPr>
          <p:cNvPr id="3" name="Sisällön paikkamerkki 2">
            <a:extLst>
              <a:ext uri="{FF2B5EF4-FFF2-40B4-BE49-F238E27FC236}">
                <a16:creationId xmlns:a16="http://schemas.microsoft.com/office/drawing/2014/main" id="{1D73F3D1-AD4D-4416-BB0E-32ABC42752A6}"/>
              </a:ext>
            </a:extLst>
          </p:cNvPr>
          <p:cNvSpPr>
            <a:spLocks noGrp="1"/>
          </p:cNvSpPr>
          <p:nvPr>
            <p:ph idx="1" hasCustomPrompt="1"/>
          </p:nvPr>
        </p:nvSpPr>
        <p:spPr>
          <a:xfrm>
            <a:off x="838200" y="2834639"/>
            <a:ext cx="10515600" cy="594361"/>
          </a:xfrm>
        </p:spPr>
        <p:txBody>
          <a:bodyPr/>
          <a:lstStyle>
            <a:lvl1pPr marL="0" indent="0" algn="r">
              <a:buNone/>
              <a:defRPr u="none"/>
            </a:lvl1pPr>
            <a:lvl2pPr marL="457200" indent="0">
              <a:buNone/>
              <a:defRPr/>
            </a:lvl2pPr>
          </a:lstStyle>
          <a:p>
            <a:pPr lvl="0"/>
            <a:r>
              <a:rPr lang="fi-FI" dirty="0"/>
              <a:t>Subtitle: Arial </a:t>
            </a:r>
          </a:p>
        </p:txBody>
      </p:sp>
      <p:sp>
        <p:nvSpPr>
          <p:cNvPr id="7" name="Sisällön paikkamerkki 2">
            <a:extLst>
              <a:ext uri="{FF2B5EF4-FFF2-40B4-BE49-F238E27FC236}">
                <a16:creationId xmlns:a16="http://schemas.microsoft.com/office/drawing/2014/main" id="{1D73F3D1-AD4D-4416-BB0E-32ABC42752A6}"/>
              </a:ext>
            </a:extLst>
          </p:cNvPr>
          <p:cNvSpPr>
            <a:spLocks noGrp="1"/>
          </p:cNvSpPr>
          <p:nvPr>
            <p:ph idx="10" hasCustomPrompt="1"/>
          </p:nvPr>
        </p:nvSpPr>
        <p:spPr>
          <a:xfrm>
            <a:off x="838200" y="3495039"/>
            <a:ext cx="10515600" cy="2924811"/>
          </a:xfrm>
        </p:spPr>
        <p:txBody>
          <a:bodyPr>
            <a:normAutofit/>
          </a:bodyPr>
          <a:lstStyle>
            <a:lvl1pPr marL="0" indent="0" algn="r">
              <a:buNone/>
              <a:defRPr sz="2400" u="none" baseline="0">
                <a:latin typeface="Arial Nova Light" panose="020B0304020202020204" pitchFamily="34" charset="0"/>
                <a:cs typeface="Poppins ExtraLight" panose="00000300000000000000" pitchFamily="2" charset="0"/>
              </a:defRPr>
            </a:lvl1pPr>
            <a:lvl2pPr marL="457200" indent="0">
              <a:buNone/>
              <a:defRPr/>
            </a:lvl2pPr>
          </a:lstStyle>
          <a:p>
            <a:pPr lvl="0"/>
            <a:r>
              <a:rPr lang="fi-FI" dirty="0"/>
              <a:t>Content: Arial Nova light</a:t>
            </a:r>
          </a:p>
        </p:txBody>
      </p:sp>
    </p:spTree>
    <p:extLst>
      <p:ext uri="{BB962C8B-B14F-4D97-AF65-F5344CB8AC3E}">
        <p14:creationId xmlns:p14="http://schemas.microsoft.com/office/powerpoint/2010/main" val="207948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01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71F37-E782-40E0-BCDF-A81F6B4D92E0}"/>
              </a:ext>
            </a:extLst>
          </p:cNvPr>
          <p:cNvSpPr>
            <a:spLocks noGrp="1"/>
          </p:cNvSpPr>
          <p:nvPr>
            <p:ph type="title" hasCustomPrompt="1"/>
          </p:nvPr>
        </p:nvSpPr>
        <p:spPr>
          <a:xfrm>
            <a:off x="839788" y="1549400"/>
            <a:ext cx="3932237" cy="1041400"/>
          </a:xfrm>
        </p:spPr>
        <p:txBody>
          <a:bodyPr anchor="ctr">
            <a:normAutofit/>
          </a:bodyPr>
          <a:lstStyle>
            <a:lvl1pPr>
              <a:defRPr sz="3000"/>
            </a:lvl1pPr>
          </a:lstStyle>
          <a:p>
            <a:r>
              <a:rPr lang="it-IT" dirty="0"/>
              <a:t>Title: </a:t>
            </a:r>
            <a:r>
              <a:rPr lang="it-IT" dirty="0" err="1"/>
              <a:t>Arial</a:t>
            </a:r>
            <a:r>
              <a:rPr lang="it-IT" dirty="0"/>
              <a:t> - </a:t>
            </a:r>
            <a:r>
              <a:rPr lang="it-IT" dirty="0" err="1"/>
              <a:t>bold</a:t>
            </a:r>
            <a:endParaRPr lang="fi-FI" dirty="0"/>
          </a:p>
        </p:txBody>
      </p:sp>
      <p:sp>
        <p:nvSpPr>
          <p:cNvPr id="3" name="Kuvan paikkamerkki 2">
            <a:extLst>
              <a:ext uri="{FF2B5EF4-FFF2-40B4-BE49-F238E27FC236}">
                <a16:creationId xmlns:a16="http://schemas.microsoft.com/office/drawing/2014/main" id="{66769F67-9AAA-4034-BFD2-5C50A28B0701}"/>
              </a:ext>
            </a:extLst>
          </p:cNvPr>
          <p:cNvSpPr>
            <a:spLocks noGrp="1"/>
          </p:cNvSpPr>
          <p:nvPr>
            <p:ph type="pic" idx="1" hasCustomPrompt="1"/>
          </p:nvPr>
        </p:nvSpPr>
        <p:spPr>
          <a:xfrm>
            <a:off x="6096000" y="1581150"/>
            <a:ext cx="5265738" cy="4737100"/>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err="1"/>
              <a:t>Img</a:t>
            </a:r>
            <a:endParaRPr lang="fi-FI" dirty="0"/>
          </a:p>
        </p:txBody>
      </p:sp>
      <p:sp>
        <p:nvSpPr>
          <p:cNvPr id="4" name="Tekstin paikkamerkki 3">
            <a:extLst>
              <a:ext uri="{FF2B5EF4-FFF2-40B4-BE49-F238E27FC236}">
                <a16:creationId xmlns:a16="http://schemas.microsoft.com/office/drawing/2014/main" id="{54336609-9A7C-4255-9DCC-1E9E4E25CC3C}"/>
              </a:ext>
            </a:extLst>
          </p:cNvPr>
          <p:cNvSpPr>
            <a:spLocks noGrp="1"/>
          </p:cNvSpPr>
          <p:nvPr>
            <p:ph type="body" sz="half" idx="2" hasCustomPrompt="1"/>
          </p:nvPr>
        </p:nvSpPr>
        <p:spPr>
          <a:xfrm>
            <a:off x="852488" y="2908300"/>
            <a:ext cx="3932237" cy="3409950"/>
          </a:xfrm>
        </p:spPr>
        <p:txBody>
          <a:bodyPr>
            <a:normAutofit/>
          </a:bodyPr>
          <a:lstStyle>
            <a:lvl1pPr marL="0" indent="0">
              <a:buNone/>
              <a:defRPr sz="1800" baseline="0">
                <a:latin typeface="Arial Nova Light" panose="020B0304020202020204" pitchFamily="34" charset="0"/>
                <a:cs typeface="Poppins ExtraLight" panose="000003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Image </a:t>
            </a:r>
            <a:r>
              <a:rPr lang="it-IT" dirty="0" err="1"/>
              <a:t>description</a:t>
            </a:r>
            <a:r>
              <a:rPr lang="it-IT" dirty="0"/>
              <a:t>: </a:t>
            </a:r>
            <a:r>
              <a:rPr lang="it-IT" dirty="0" err="1"/>
              <a:t>Arial</a:t>
            </a:r>
            <a:r>
              <a:rPr lang="it-IT" dirty="0"/>
              <a:t> Nova - light</a:t>
            </a:r>
          </a:p>
        </p:txBody>
      </p:sp>
    </p:spTree>
    <p:extLst>
      <p:ext uri="{BB962C8B-B14F-4D97-AF65-F5344CB8AC3E}">
        <p14:creationId xmlns:p14="http://schemas.microsoft.com/office/powerpoint/2010/main" val="339232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BEEC3-56EB-4767-BCC7-7106EE4A1922}"/>
              </a:ext>
            </a:extLst>
          </p:cNvPr>
          <p:cNvSpPr>
            <a:spLocks noGrp="1"/>
          </p:cNvSpPr>
          <p:nvPr>
            <p:ph type="title" hasCustomPrompt="1"/>
          </p:nvPr>
        </p:nvSpPr>
        <p:spPr>
          <a:xfrm>
            <a:off x="838200" y="1329688"/>
            <a:ext cx="10515600" cy="1325563"/>
          </a:xfrm>
        </p:spPr>
        <p:txBody>
          <a:bodyPr>
            <a:normAutofit/>
          </a:bodyPr>
          <a:lstStyle>
            <a:lvl1pPr algn="r">
              <a:defRPr sz="4000">
                <a:latin typeface="Arial" panose="020B0604020202020204" pitchFamily="34" charset="0"/>
                <a:cs typeface="Arial" panose="020B0604020202020204" pitchFamily="34" charset="0"/>
              </a:defRPr>
            </a:lvl1pPr>
          </a:lstStyle>
          <a:p>
            <a:r>
              <a:rPr lang="it-IT" dirty="0"/>
              <a:t>Title: </a:t>
            </a:r>
            <a:r>
              <a:rPr lang="it-IT" dirty="0" err="1"/>
              <a:t>Arial</a:t>
            </a:r>
            <a:r>
              <a:rPr lang="it-IT" dirty="0"/>
              <a:t> - </a:t>
            </a:r>
            <a:r>
              <a:rPr lang="it-IT" dirty="0" err="1"/>
              <a:t>bold</a:t>
            </a:r>
            <a:endParaRPr lang="fi-FI" dirty="0"/>
          </a:p>
        </p:txBody>
      </p:sp>
      <p:sp>
        <p:nvSpPr>
          <p:cNvPr id="3" name="Sisällön paikkamerkki 2">
            <a:extLst>
              <a:ext uri="{FF2B5EF4-FFF2-40B4-BE49-F238E27FC236}">
                <a16:creationId xmlns:a16="http://schemas.microsoft.com/office/drawing/2014/main" id="{1D73F3D1-AD4D-4416-BB0E-32ABC42752A6}"/>
              </a:ext>
            </a:extLst>
          </p:cNvPr>
          <p:cNvSpPr>
            <a:spLocks noGrp="1"/>
          </p:cNvSpPr>
          <p:nvPr>
            <p:ph idx="1" hasCustomPrompt="1"/>
          </p:nvPr>
        </p:nvSpPr>
        <p:spPr>
          <a:xfrm>
            <a:off x="838200" y="2834639"/>
            <a:ext cx="10515600" cy="594361"/>
          </a:xfrm>
        </p:spPr>
        <p:txBody>
          <a:bodyPr/>
          <a:lstStyle>
            <a:lvl1pPr marL="0" indent="0" algn="r">
              <a:buNone/>
              <a:defRPr u="none"/>
            </a:lvl1pPr>
            <a:lvl2pPr marL="457200" indent="0">
              <a:buNone/>
              <a:defRPr/>
            </a:lvl2pPr>
          </a:lstStyle>
          <a:p>
            <a:pPr lvl="0"/>
            <a:r>
              <a:rPr lang="fi-FI" dirty="0"/>
              <a:t>Subtitle: Arial</a:t>
            </a:r>
          </a:p>
        </p:txBody>
      </p:sp>
      <p:sp>
        <p:nvSpPr>
          <p:cNvPr id="7" name="Sisällön paikkamerkki 2">
            <a:extLst>
              <a:ext uri="{FF2B5EF4-FFF2-40B4-BE49-F238E27FC236}">
                <a16:creationId xmlns:a16="http://schemas.microsoft.com/office/drawing/2014/main" id="{1D73F3D1-AD4D-4416-BB0E-32ABC42752A6}"/>
              </a:ext>
            </a:extLst>
          </p:cNvPr>
          <p:cNvSpPr>
            <a:spLocks noGrp="1"/>
          </p:cNvSpPr>
          <p:nvPr>
            <p:ph idx="10" hasCustomPrompt="1"/>
          </p:nvPr>
        </p:nvSpPr>
        <p:spPr>
          <a:xfrm>
            <a:off x="838200" y="3495039"/>
            <a:ext cx="10515600" cy="2867661"/>
          </a:xfrm>
        </p:spPr>
        <p:txBody>
          <a:bodyPr>
            <a:normAutofit/>
          </a:bodyPr>
          <a:lstStyle>
            <a:lvl1pPr marL="0" indent="0" algn="r">
              <a:buNone/>
              <a:defRPr sz="2400" u="none" baseline="0">
                <a:latin typeface="Arial Nova Light" panose="020B0304020202020204" pitchFamily="34" charset="0"/>
                <a:cs typeface="Poppins ExtraLight" panose="00000300000000000000" pitchFamily="2" charset="0"/>
              </a:defRPr>
            </a:lvl1pPr>
            <a:lvl2pPr marL="457200" indent="0">
              <a:buNone/>
              <a:defRPr/>
            </a:lvl2pPr>
          </a:lstStyle>
          <a:p>
            <a:pPr lvl="0"/>
            <a:r>
              <a:rPr lang="fi-FI" dirty="0"/>
              <a:t>Content: Arial Nova - light</a:t>
            </a:r>
          </a:p>
        </p:txBody>
      </p:sp>
    </p:spTree>
    <p:extLst>
      <p:ext uri="{BB962C8B-B14F-4D97-AF65-F5344CB8AC3E}">
        <p14:creationId xmlns:p14="http://schemas.microsoft.com/office/powerpoint/2010/main" val="36785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A6E6B3-3B0D-4D46-975A-276F3EE2475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0DE62EC-26A2-4FE7-9162-7B97D6030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EA53341-19FE-4A85-AEB8-6D0BA65C6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C3E6905-B362-46A9-8738-07491155187A}"/>
              </a:ext>
            </a:extLst>
          </p:cNvPr>
          <p:cNvSpPr>
            <a:spLocks noGrp="1"/>
          </p:cNvSpPr>
          <p:nvPr>
            <p:ph type="dt" sz="half" idx="10"/>
          </p:nvPr>
        </p:nvSpPr>
        <p:spPr/>
        <p:txBody>
          <a:bodyPr/>
          <a:lstStyle/>
          <a:p>
            <a:r>
              <a:rPr lang="fi-FI"/>
              <a:t>13.10.2021</a:t>
            </a:r>
          </a:p>
        </p:txBody>
      </p:sp>
      <p:sp>
        <p:nvSpPr>
          <p:cNvPr id="6" name="Alatunnisteen paikkamerkki 5">
            <a:extLst>
              <a:ext uri="{FF2B5EF4-FFF2-40B4-BE49-F238E27FC236}">
                <a16:creationId xmlns:a16="http://schemas.microsoft.com/office/drawing/2014/main" id="{3648C6B3-385F-4044-A46E-5922749798BC}"/>
              </a:ext>
            </a:extLst>
          </p:cNvPr>
          <p:cNvSpPr>
            <a:spLocks noGrp="1"/>
          </p:cNvSpPr>
          <p:nvPr>
            <p:ph type="ftr" sz="quarter" idx="11"/>
          </p:nvPr>
        </p:nvSpPr>
        <p:spPr/>
        <p:txBody>
          <a:bodyPr/>
          <a:lstStyle/>
          <a:p>
            <a:r>
              <a:rPr lang="fi-FI"/>
              <a:t>Ave Paaskivi and Mari Kontturi</a:t>
            </a:r>
          </a:p>
        </p:txBody>
      </p:sp>
      <p:sp>
        <p:nvSpPr>
          <p:cNvPr id="7" name="Dian numeron paikkamerkki 6">
            <a:extLst>
              <a:ext uri="{FF2B5EF4-FFF2-40B4-BE49-F238E27FC236}">
                <a16:creationId xmlns:a16="http://schemas.microsoft.com/office/drawing/2014/main" id="{89CD5DDE-900E-4312-8D57-88A219444C13}"/>
              </a:ext>
            </a:extLst>
          </p:cNvPr>
          <p:cNvSpPr>
            <a:spLocks noGrp="1"/>
          </p:cNvSpPr>
          <p:nvPr>
            <p:ph type="sldNum" sz="quarter" idx="12"/>
          </p:nvPr>
        </p:nvSpPr>
        <p:spPr/>
        <p:txBody>
          <a:bodyPr/>
          <a:lstStyle/>
          <a:p>
            <a:fld id="{82EB9E91-4B6F-4E51-A9EB-78BE3B2DDB10}" type="slidenum">
              <a:rPr lang="fi-FI" smtClean="0"/>
              <a:t>‹#›</a:t>
            </a:fld>
            <a:endParaRPr lang="fi-FI"/>
          </a:p>
        </p:txBody>
      </p:sp>
    </p:spTree>
    <p:extLst>
      <p:ext uri="{BB962C8B-B14F-4D97-AF65-F5344CB8AC3E}">
        <p14:creationId xmlns:p14="http://schemas.microsoft.com/office/powerpoint/2010/main" val="399254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BEEC3-56EB-4767-BCC7-7106EE4A1922}"/>
              </a:ext>
            </a:extLst>
          </p:cNvPr>
          <p:cNvSpPr>
            <a:spLocks noGrp="1"/>
          </p:cNvSpPr>
          <p:nvPr>
            <p:ph type="title"/>
          </p:nvPr>
        </p:nvSpPr>
        <p:spPr>
          <a:xfrm>
            <a:off x="838200" y="1329688"/>
            <a:ext cx="1051560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1D73F3D1-AD4D-4416-BB0E-32ABC42752A6}"/>
              </a:ext>
            </a:extLst>
          </p:cNvPr>
          <p:cNvSpPr>
            <a:spLocks noGrp="1"/>
          </p:cNvSpPr>
          <p:nvPr>
            <p:ph idx="1"/>
          </p:nvPr>
        </p:nvSpPr>
        <p:spPr>
          <a:xfrm>
            <a:off x="838200" y="2834639"/>
            <a:ext cx="10515600" cy="334232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7F8A20-9F0C-42EF-A92A-D900C8B9C9F4}"/>
              </a:ext>
            </a:extLst>
          </p:cNvPr>
          <p:cNvSpPr>
            <a:spLocks noGrp="1"/>
          </p:cNvSpPr>
          <p:nvPr>
            <p:ph type="dt" sz="half" idx="10"/>
          </p:nvPr>
        </p:nvSpPr>
        <p:spPr/>
        <p:txBody>
          <a:bodyPr/>
          <a:lstStyle/>
          <a:p>
            <a:r>
              <a:rPr lang="fi-FI"/>
              <a:t>13.10.2021</a:t>
            </a:r>
          </a:p>
        </p:txBody>
      </p:sp>
      <p:sp>
        <p:nvSpPr>
          <p:cNvPr id="5" name="Alatunnisteen paikkamerkki 4">
            <a:extLst>
              <a:ext uri="{FF2B5EF4-FFF2-40B4-BE49-F238E27FC236}">
                <a16:creationId xmlns:a16="http://schemas.microsoft.com/office/drawing/2014/main" id="{A40999C9-0596-4ED9-B1DC-CE6A3CDFAD34}"/>
              </a:ext>
            </a:extLst>
          </p:cNvPr>
          <p:cNvSpPr>
            <a:spLocks noGrp="1"/>
          </p:cNvSpPr>
          <p:nvPr>
            <p:ph type="ftr" sz="quarter" idx="11"/>
          </p:nvPr>
        </p:nvSpPr>
        <p:spPr/>
        <p:txBody>
          <a:bodyPr/>
          <a:lstStyle/>
          <a:p>
            <a:r>
              <a:rPr lang="fi-FI"/>
              <a:t>Ave Paaskivi and Mari Kontturi</a:t>
            </a:r>
            <a:endParaRPr lang="fi-FI" dirty="0"/>
          </a:p>
        </p:txBody>
      </p:sp>
      <p:sp>
        <p:nvSpPr>
          <p:cNvPr id="6" name="Dian numeron paikkamerkki 5">
            <a:extLst>
              <a:ext uri="{FF2B5EF4-FFF2-40B4-BE49-F238E27FC236}">
                <a16:creationId xmlns:a16="http://schemas.microsoft.com/office/drawing/2014/main" id="{50630E09-0A12-45AB-AD7B-B5C3C9A32B3A}"/>
              </a:ext>
            </a:extLst>
          </p:cNvPr>
          <p:cNvSpPr>
            <a:spLocks noGrp="1"/>
          </p:cNvSpPr>
          <p:nvPr>
            <p:ph type="sldNum" sz="quarter" idx="12"/>
          </p:nvPr>
        </p:nvSpPr>
        <p:spPr/>
        <p:txBody>
          <a:bodyPr/>
          <a:lstStyle/>
          <a:p>
            <a:fld id="{82EB9E91-4B6F-4E51-A9EB-78BE3B2DDB10}" type="slidenum">
              <a:rPr lang="fi-FI" smtClean="0"/>
              <a:t>‹#›</a:t>
            </a:fld>
            <a:endParaRPr lang="fi-FI"/>
          </a:p>
        </p:txBody>
      </p:sp>
    </p:spTree>
    <p:extLst>
      <p:ext uri="{BB962C8B-B14F-4D97-AF65-F5344CB8AC3E}">
        <p14:creationId xmlns:p14="http://schemas.microsoft.com/office/powerpoint/2010/main" val="39035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40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579D1FC-218E-4E29-AB75-0C320DF68485}"/>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4D0F2032-39DF-44D6-AB9B-25B294EAC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591609BC-1D11-42FF-8029-FE3C0348E074}"/>
              </a:ext>
            </a:extLst>
          </p:cNvPr>
          <p:cNvSpPr>
            <a:spLocks noGrp="1"/>
          </p:cNvSpPr>
          <p:nvPr>
            <p:ph type="dt" sz="half" idx="10"/>
          </p:nvPr>
        </p:nvSpPr>
        <p:spPr/>
        <p:txBody>
          <a:bodyPr/>
          <a:lstStyle/>
          <a:p>
            <a:r>
              <a:rPr lang="fi-FI"/>
              <a:t>13.10.2021</a:t>
            </a:r>
            <a:endParaRPr lang="et-EE"/>
          </a:p>
        </p:txBody>
      </p:sp>
      <p:sp>
        <p:nvSpPr>
          <p:cNvPr id="5" name="Jaluse kohatäide 4">
            <a:extLst>
              <a:ext uri="{FF2B5EF4-FFF2-40B4-BE49-F238E27FC236}">
                <a16:creationId xmlns:a16="http://schemas.microsoft.com/office/drawing/2014/main" id="{93336406-3223-4399-913A-CC6A48B13FDE}"/>
              </a:ext>
            </a:extLst>
          </p:cNvPr>
          <p:cNvSpPr>
            <a:spLocks noGrp="1"/>
          </p:cNvSpPr>
          <p:nvPr>
            <p:ph type="ftr" sz="quarter" idx="11"/>
          </p:nvPr>
        </p:nvSpPr>
        <p:spPr/>
        <p:txBody>
          <a:bodyPr/>
          <a:lstStyle/>
          <a:p>
            <a:r>
              <a:rPr lang="fi-FI"/>
              <a:t>Ave Paaskivi and Mari Kontturi</a:t>
            </a:r>
            <a:endParaRPr lang="et-EE"/>
          </a:p>
        </p:txBody>
      </p:sp>
      <p:sp>
        <p:nvSpPr>
          <p:cNvPr id="6" name="Slaidinumbri kohatäide 5">
            <a:extLst>
              <a:ext uri="{FF2B5EF4-FFF2-40B4-BE49-F238E27FC236}">
                <a16:creationId xmlns:a16="http://schemas.microsoft.com/office/drawing/2014/main" id="{F9898127-57A9-4090-9C05-9FBE4413B14C}"/>
              </a:ext>
            </a:extLst>
          </p:cNvPr>
          <p:cNvSpPr>
            <a:spLocks noGrp="1"/>
          </p:cNvSpPr>
          <p:nvPr>
            <p:ph type="sldNum" sz="quarter" idx="12"/>
          </p:nvPr>
        </p:nvSpPr>
        <p:spPr/>
        <p:txBody>
          <a:bodyPr/>
          <a:lstStyle/>
          <a:p>
            <a:fld id="{FEB4FDFF-3A6A-48A3-BBA1-AEE39A0719EB}" type="slidenum">
              <a:rPr lang="et-EE" smtClean="0"/>
              <a:t>‹#›</a:t>
            </a:fld>
            <a:endParaRPr lang="et-EE"/>
          </a:p>
        </p:txBody>
      </p:sp>
    </p:spTree>
    <p:extLst>
      <p:ext uri="{BB962C8B-B14F-4D97-AF65-F5344CB8AC3E}">
        <p14:creationId xmlns:p14="http://schemas.microsoft.com/office/powerpoint/2010/main" val="278069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F8DEDCA-DD6F-44B6-9C12-872172DB0168}"/>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AB42A6A6-45E5-4A5A-943E-4B1E8EF14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E9A8BF13-1B10-4827-8D0D-18CBDB584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407BB623-F910-4232-862D-28D2BE278B71}"/>
              </a:ext>
            </a:extLst>
          </p:cNvPr>
          <p:cNvSpPr>
            <a:spLocks noGrp="1"/>
          </p:cNvSpPr>
          <p:nvPr>
            <p:ph type="dt" sz="half" idx="10"/>
          </p:nvPr>
        </p:nvSpPr>
        <p:spPr/>
        <p:txBody>
          <a:bodyPr/>
          <a:lstStyle/>
          <a:p>
            <a:r>
              <a:rPr lang="fi-FI"/>
              <a:t>13.10.2021</a:t>
            </a:r>
            <a:endParaRPr lang="et-EE"/>
          </a:p>
        </p:txBody>
      </p:sp>
      <p:sp>
        <p:nvSpPr>
          <p:cNvPr id="6" name="Jaluse kohatäide 5">
            <a:extLst>
              <a:ext uri="{FF2B5EF4-FFF2-40B4-BE49-F238E27FC236}">
                <a16:creationId xmlns:a16="http://schemas.microsoft.com/office/drawing/2014/main" id="{658A5EF4-A0FF-4D0A-A927-94E782C0D1C0}"/>
              </a:ext>
            </a:extLst>
          </p:cNvPr>
          <p:cNvSpPr>
            <a:spLocks noGrp="1"/>
          </p:cNvSpPr>
          <p:nvPr>
            <p:ph type="ftr" sz="quarter" idx="11"/>
          </p:nvPr>
        </p:nvSpPr>
        <p:spPr/>
        <p:txBody>
          <a:bodyPr/>
          <a:lstStyle/>
          <a:p>
            <a:r>
              <a:rPr lang="fi-FI"/>
              <a:t>Ave Paaskivi and Mari Kontturi</a:t>
            </a:r>
            <a:endParaRPr lang="et-EE"/>
          </a:p>
        </p:txBody>
      </p:sp>
      <p:sp>
        <p:nvSpPr>
          <p:cNvPr id="7" name="Slaidinumbri kohatäide 6">
            <a:extLst>
              <a:ext uri="{FF2B5EF4-FFF2-40B4-BE49-F238E27FC236}">
                <a16:creationId xmlns:a16="http://schemas.microsoft.com/office/drawing/2014/main" id="{F47D554D-7018-450A-AA99-6BCF712DCCB5}"/>
              </a:ext>
            </a:extLst>
          </p:cNvPr>
          <p:cNvSpPr>
            <a:spLocks noGrp="1"/>
          </p:cNvSpPr>
          <p:nvPr>
            <p:ph type="sldNum" sz="quarter" idx="12"/>
          </p:nvPr>
        </p:nvSpPr>
        <p:spPr/>
        <p:txBody>
          <a:bodyPr/>
          <a:lstStyle/>
          <a:p>
            <a:fld id="{FEB4FDFF-3A6A-48A3-BBA1-AEE39A0719EB}" type="slidenum">
              <a:rPr lang="et-EE" smtClean="0"/>
              <a:t>‹#›</a:t>
            </a:fld>
            <a:endParaRPr lang="et-EE"/>
          </a:p>
        </p:txBody>
      </p:sp>
    </p:spTree>
    <p:extLst>
      <p:ext uri="{BB962C8B-B14F-4D97-AF65-F5344CB8AC3E}">
        <p14:creationId xmlns:p14="http://schemas.microsoft.com/office/powerpoint/2010/main" val="75544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BEEC3-56EB-4767-BCC7-7106EE4A1922}"/>
              </a:ext>
            </a:extLst>
          </p:cNvPr>
          <p:cNvSpPr>
            <a:spLocks noGrp="1"/>
          </p:cNvSpPr>
          <p:nvPr>
            <p:ph type="title" hasCustomPrompt="1"/>
          </p:nvPr>
        </p:nvSpPr>
        <p:spPr>
          <a:xfrm>
            <a:off x="838200" y="1329688"/>
            <a:ext cx="10515600" cy="1325563"/>
          </a:xfrm>
        </p:spPr>
        <p:txBody>
          <a:bodyPr>
            <a:normAutofit/>
          </a:bodyPr>
          <a:lstStyle>
            <a:lvl1pPr algn="r">
              <a:defRPr sz="4000">
                <a:latin typeface="Arial" panose="020B0604020202020204" pitchFamily="34" charset="0"/>
                <a:cs typeface="Arial" panose="020B0604020202020204" pitchFamily="34" charset="0"/>
              </a:defRPr>
            </a:lvl1pPr>
          </a:lstStyle>
          <a:p>
            <a:r>
              <a:rPr lang="it-IT" dirty="0"/>
              <a:t>Title: </a:t>
            </a:r>
            <a:r>
              <a:rPr lang="it-IT" dirty="0" err="1"/>
              <a:t>Arial</a:t>
            </a:r>
            <a:r>
              <a:rPr lang="it-IT" dirty="0"/>
              <a:t> - </a:t>
            </a:r>
            <a:r>
              <a:rPr lang="it-IT" dirty="0" err="1"/>
              <a:t>bold</a:t>
            </a:r>
            <a:endParaRPr lang="fi-FI" dirty="0"/>
          </a:p>
        </p:txBody>
      </p:sp>
      <p:sp>
        <p:nvSpPr>
          <p:cNvPr id="3" name="Sisällön paikkamerkki 2">
            <a:extLst>
              <a:ext uri="{FF2B5EF4-FFF2-40B4-BE49-F238E27FC236}">
                <a16:creationId xmlns:a16="http://schemas.microsoft.com/office/drawing/2014/main" id="{1D73F3D1-AD4D-4416-BB0E-32ABC42752A6}"/>
              </a:ext>
            </a:extLst>
          </p:cNvPr>
          <p:cNvSpPr>
            <a:spLocks noGrp="1"/>
          </p:cNvSpPr>
          <p:nvPr>
            <p:ph idx="1" hasCustomPrompt="1"/>
          </p:nvPr>
        </p:nvSpPr>
        <p:spPr>
          <a:xfrm>
            <a:off x="838200" y="2834639"/>
            <a:ext cx="10515600" cy="594361"/>
          </a:xfrm>
        </p:spPr>
        <p:txBody>
          <a:bodyPr/>
          <a:lstStyle>
            <a:lvl1pPr marL="0" indent="0" algn="r">
              <a:buNone/>
              <a:defRPr u="none"/>
            </a:lvl1pPr>
            <a:lvl2pPr marL="457200" indent="0">
              <a:buNone/>
              <a:defRPr/>
            </a:lvl2pPr>
          </a:lstStyle>
          <a:p>
            <a:pPr lvl="0"/>
            <a:r>
              <a:rPr lang="fi-FI" dirty="0"/>
              <a:t>Subtitle: Arial</a:t>
            </a:r>
          </a:p>
        </p:txBody>
      </p:sp>
      <p:sp>
        <p:nvSpPr>
          <p:cNvPr id="7" name="Sisällön paikkamerkki 2">
            <a:extLst>
              <a:ext uri="{FF2B5EF4-FFF2-40B4-BE49-F238E27FC236}">
                <a16:creationId xmlns:a16="http://schemas.microsoft.com/office/drawing/2014/main" id="{1D73F3D1-AD4D-4416-BB0E-32ABC42752A6}"/>
              </a:ext>
            </a:extLst>
          </p:cNvPr>
          <p:cNvSpPr>
            <a:spLocks noGrp="1"/>
          </p:cNvSpPr>
          <p:nvPr>
            <p:ph idx="10" hasCustomPrompt="1"/>
          </p:nvPr>
        </p:nvSpPr>
        <p:spPr>
          <a:xfrm>
            <a:off x="838200" y="3495039"/>
            <a:ext cx="10515600" cy="2867661"/>
          </a:xfrm>
        </p:spPr>
        <p:txBody>
          <a:bodyPr>
            <a:normAutofit/>
          </a:bodyPr>
          <a:lstStyle>
            <a:lvl1pPr marL="0" indent="0" algn="r">
              <a:buNone/>
              <a:defRPr sz="2400" u="none" baseline="0">
                <a:latin typeface="Arial Nova Light" panose="020B0304020202020204" pitchFamily="34" charset="0"/>
                <a:cs typeface="Poppins ExtraLight" panose="00000300000000000000" pitchFamily="2" charset="0"/>
              </a:defRPr>
            </a:lvl1pPr>
            <a:lvl2pPr marL="457200" indent="0">
              <a:buNone/>
              <a:defRPr/>
            </a:lvl2pPr>
          </a:lstStyle>
          <a:p>
            <a:pPr lvl="0"/>
            <a:r>
              <a:rPr lang="fi-FI" dirty="0"/>
              <a:t>Content: Arial Nova - light</a:t>
            </a:r>
          </a:p>
        </p:txBody>
      </p:sp>
    </p:spTree>
    <p:extLst>
      <p:ext uri="{BB962C8B-B14F-4D97-AF65-F5344CB8AC3E}">
        <p14:creationId xmlns:p14="http://schemas.microsoft.com/office/powerpoint/2010/main" val="14128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server2012\PUBLIC\Ven\21 Europa\01 Programmazione 2014-2020\01 Erasmus+\07 Call 2019\3. KA2\REX_VET_ok\3. Gestione\Implementazione\WP3_DISSEMINATION\Logo e coordinato\Logo\Loghi Def\PNG\Colori + Cod.Progett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00" y="434577"/>
            <a:ext cx="2427723" cy="1037968"/>
          </a:xfrm>
          <a:prstGeom prst="rect">
            <a:avLst/>
          </a:prstGeom>
          <a:noFill/>
          <a:extLst>
            <a:ext uri="{909E8E84-426E-40DD-AFC4-6F175D3DCCD1}">
              <a14:hiddenFill xmlns:a14="http://schemas.microsoft.com/office/drawing/2010/main">
                <a:solidFill>
                  <a:srgbClr val="FFFFFF"/>
                </a:solidFill>
              </a14:hiddenFill>
            </a:ext>
          </a:extLst>
        </p:spPr>
      </p:pic>
      <p:sp>
        <p:nvSpPr>
          <p:cNvPr id="2" name="Otsikon paikkamerkki 1">
            <a:extLst>
              <a:ext uri="{FF2B5EF4-FFF2-40B4-BE49-F238E27FC236}">
                <a16:creationId xmlns:a16="http://schemas.microsoft.com/office/drawing/2014/main" id="{1FFF2719-4E27-47E8-9FDB-27D374867787}"/>
              </a:ext>
            </a:extLst>
          </p:cNvPr>
          <p:cNvSpPr>
            <a:spLocks noGrp="1"/>
          </p:cNvSpPr>
          <p:nvPr>
            <p:ph type="title"/>
          </p:nvPr>
        </p:nvSpPr>
        <p:spPr>
          <a:xfrm>
            <a:off x="838200" y="1370206"/>
            <a:ext cx="10515600" cy="1325563"/>
          </a:xfrm>
          <a:prstGeom prst="rect">
            <a:avLst/>
          </a:prstGeom>
        </p:spPr>
        <p:txBody>
          <a:bodyPr vert="horz" lIns="91440" tIns="45720" rIns="91440" bIns="45720" rtlCol="0" anchor="ctr">
            <a:normAutofit/>
          </a:bodyPr>
          <a:lstStyle/>
          <a:p>
            <a:r>
              <a:rPr lang="fi-FI" dirty="0"/>
              <a:t>Title: Arial - bold</a:t>
            </a:r>
          </a:p>
        </p:txBody>
      </p:sp>
      <p:sp>
        <p:nvSpPr>
          <p:cNvPr id="3" name="Tekstin paikkamerkki 2">
            <a:extLst>
              <a:ext uri="{FF2B5EF4-FFF2-40B4-BE49-F238E27FC236}">
                <a16:creationId xmlns:a16="http://schemas.microsoft.com/office/drawing/2014/main" id="{D4242470-26A4-431F-99D0-7FB5AD254B85}"/>
              </a:ext>
            </a:extLst>
          </p:cNvPr>
          <p:cNvSpPr>
            <a:spLocks noGrp="1"/>
          </p:cNvSpPr>
          <p:nvPr>
            <p:ph type="body" idx="1"/>
          </p:nvPr>
        </p:nvSpPr>
        <p:spPr>
          <a:xfrm>
            <a:off x="838200" y="2843407"/>
            <a:ext cx="10515600" cy="3333555"/>
          </a:xfrm>
          <a:prstGeom prst="rect">
            <a:avLst/>
          </a:prstGeom>
        </p:spPr>
        <p:txBody>
          <a:bodyPr vert="horz" lIns="91440" tIns="45720" rIns="91440" bIns="45720" rtlCol="0">
            <a:normAutofit/>
          </a:bodyPr>
          <a:lstStyle/>
          <a:p>
            <a:pPr lvl="0"/>
            <a:r>
              <a:rPr lang="fi-FI" dirty="0"/>
              <a:t>Main content: Arial</a:t>
            </a:r>
          </a:p>
          <a:p>
            <a:pPr lvl="1"/>
            <a:r>
              <a:rPr lang="fi-FI" dirty="0"/>
              <a:t>Content: Arial Nova - light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Content: Arial Nova - light</a:t>
            </a:r>
          </a:p>
        </p:txBody>
      </p:sp>
      <p:pic>
        <p:nvPicPr>
          <p:cNvPr id="9" name="Picture 3" descr="\\server2012\PUBLIC\Ven\21 Europa\01 Programmazione 2014-2020\01 Erasmus+\07 Call 2019\3. KA2\REX_VET_ok\3. Gestione\Implementazione\WP3_DISSEMINATION\Logo e coordinato\Logo\Loghi Def\Co-fund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7802" y="584579"/>
            <a:ext cx="3359150" cy="737961"/>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5175250" y="6553050"/>
            <a:ext cx="1841500" cy="108000"/>
          </a:xfrm>
          <a:prstGeom prst="rect">
            <a:avLst/>
          </a:prstGeom>
          <a:solidFill>
            <a:srgbClr val="A68F76"/>
          </a:solidFill>
          <a:ln>
            <a:solidFill>
              <a:srgbClr val="A68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7462696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82" r:id="rId4"/>
    <p:sldLayoutId id="2147483683" r:id="rId5"/>
  </p:sldLayoutIdLst>
  <p:hf sldNum="0" hdr="0" ftr="0" dt="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baseline="0">
          <a:solidFill>
            <a:schemeClr val="tx1"/>
          </a:solidFill>
          <a:latin typeface="Arial Nova Light" panose="020B03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server2012\PUBLIC\Ven\21 Europa\01 Programmazione 2014-2020\01 Erasmus+\07 Call 2019\3. KA2\REX_VET_ok\3. Gestione\Implementazione\WP3_DISSEMINATION\Logo e coordinato\Logo\Loghi Def\PNG\Colori + Cod.Progett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7317" y="2493233"/>
            <a:ext cx="4377366" cy="18715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erver2012\PUBLIC\Ven\21 Europa\01 Programmazione 2014-2020\01 Erasmus+\07 Call 2019\3. KA2\REX_VET_ok\3. Gestione\Implementazione\WP3_DISSEMINATION\Logo e coordinato\Logo\Loghi Def\Co-fund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7802" y="584579"/>
            <a:ext cx="3359150" cy="737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rver2012\PUBLIC\Giulia\Progetto REX-VET\Loghi\DEf\Loghi Def\REX-VET_Logo.png"/>
          <p:cNvPicPr>
            <a:picLocks noChangeAspect="1" noChangeArrowheads="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150" y="5619750"/>
            <a:ext cx="1331868" cy="156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rver2012\PUBLIC\Giulia\Progetto REX-VET\Loghi\DEf\Loghi Def\REX-VET_Logo.png"/>
          <p:cNvPicPr>
            <a:picLocks noChangeAspect="1" noChangeArrowheads="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 y="4005765"/>
            <a:ext cx="2162795" cy="254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rver2012\PUBLIC\Giulia\Progetto REX-VET\Loghi\DEf\Loghi Def\REX-VET_Logo.png"/>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5101" y="6050630"/>
            <a:ext cx="716735" cy="844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r2012\PUBLIC\Giulia\Progetto REX-VET\Loghi\DEf\Loghi Def\REX-VET_Logo.png"/>
          <p:cNvPicPr>
            <a:picLocks noChangeAspect="1" noChangeArrowheads="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4149" y="5289550"/>
            <a:ext cx="1331868" cy="1568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r2012\PUBLIC\Giulia\Progetto REX-VET\Loghi\DEf\Loghi Def\REX-VET_Logo.png"/>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4235" y="4075615"/>
            <a:ext cx="716735" cy="84405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3">
            <a:extLst>
              <a:ext uri="{FF2B5EF4-FFF2-40B4-BE49-F238E27FC236}">
                <a16:creationId xmlns:a16="http://schemas.microsoft.com/office/drawing/2014/main" id="{54336609-9A7C-4255-9DCC-1E9E4E25CC3C}"/>
              </a:ext>
            </a:extLst>
          </p:cNvPr>
          <p:cNvSpPr txBox="1">
            <a:spLocks/>
          </p:cNvSpPr>
          <p:nvPr userDrawn="1"/>
        </p:nvSpPr>
        <p:spPr>
          <a:xfrm>
            <a:off x="4358481" y="4260850"/>
            <a:ext cx="3540919" cy="1028700"/>
          </a:xfrm>
          <a:prstGeom prst="rect">
            <a:avLst/>
          </a:prstGeom>
        </p:spPr>
        <p:txBody>
          <a:bodyPr>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Poppins ExtraLight" panose="00000300000000000000" pitchFamily="2" charset="0"/>
                <a:ea typeface="+mn-ea"/>
                <a:cs typeface="Poppins ExtraLight" panose="000003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Poppins Light" panose="00000400000000000000" pitchFamily="2" charset="0"/>
                <a:ea typeface="+mn-ea"/>
                <a:cs typeface="Poppins Light" panose="00000400000000000000" pitchFamily="2" charset="0"/>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kern="1200">
                <a:solidFill>
                  <a:schemeClr val="tx1"/>
                </a:solidFill>
                <a:latin typeface="Poppins ExtraLight" panose="00000300000000000000" pitchFamily="2" charset="0"/>
                <a:ea typeface="+mn-ea"/>
                <a:cs typeface="Poppins ExtraLight" panose="000003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Poppins Light" panose="00000400000000000000" pitchFamily="2" charset="0"/>
                <a:ea typeface="+mn-ea"/>
                <a:cs typeface="Poppins Light" panose="000004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Poppins Light" panose="00000400000000000000" pitchFamily="2" charset="0"/>
                <a:ea typeface="+mn-ea"/>
                <a:cs typeface="Poppins Light" panose="000004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lnSpc>
                <a:spcPct val="170000"/>
              </a:lnSpc>
            </a:pPr>
            <a:r>
              <a:rPr lang="en-US" sz="1800" b="0" i="0" u="none" strike="noStrike" kern="1200" baseline="0" dirty="0">
                <a:solidFill>
                  <a:srgbClr val="39393B"/>
                </a:solidFill>
                <a:latin typeface="Arial Nova Light" panose="020B0304020202020204" pitchFamily="34" charset="0"/>
                <a:ea typeface="+mn-ea"/>
                <a:cs typeface="Poppins ExtraLight" panose="00000300000000000000" pitchFamily="2"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p:txBody>
      </p:sp>
      <p:sp>
        <p:nvSpPr>
          <p:cNvPr id="14" name="Rettangolo 13"/>
          <p:cNvSpPr/>
          <p:nvPr userDrawn="1"/>
        </p:nvSpPr>
        <p:spPr>
          <a:xfrm rot="5400000">
            <a:off x="3867656" y="4623587"/>
            <a:ext cx="913312" cy="54000"/>
          </a:xfrm>
          <a:prstGeom prst="rect">
            <a:avLst/>
          </a:prstGeom>
          <a:solidFill>
            <a:srgbClr val="A68F76"/>
          </a:solidFill>
          <a:ln>
            <a:solidFill>
              <a:srgbClr val="A68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2618467"/>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80" r:id="rId3"/>
    <p:sldLayoutId id="2147483681" r:id="rId4"/>
  </p:sldLayoutIdLst>
  <p:hf sldNum="0" hdr="0" ftr="0" dt="0"/>
  <p:txStyles>
    <p:titleStyle>
      <a:lvl1pPr algn="l" defTabSz="914400" rtl="0" eaLnBrk="1" latinLnBrk="0" hangingPunct="1">
        <a:lnSpc>
          <a:spcPct val="90000"/>
        </a:lnSpc>
        <a:spcBef>
          <a:spcPct val="0"/>
        </a:spcBef>
        <a:buNone/>
        <a:defRPr sz="4000" kern="1200" baseline="0">
          <a:solidFill>
            <a:schemeClr val="tx1"/>
          </a:solidFill>
          <a:latin typeface="Poppins SemiBold" panose="00000700000000000000" pitchFamily="2" charset="0"/>
          <a:ea typeface="+mj-ea"/>
          <a:cs typeface="Poppins SemiBold" panose="000007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oppins Medium" panose="00000600000000000000" pitchFamily="2" charset="0"/>
          <a:ea typeface="+mn-ea"/>
          <a:cs typeface="Poppins Medium" panose="000006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Light" panose="00000400000000000000" pitchFamily="2" charset="0"/>
          <a:ea typeface="+mn-ea"/>
          <a:cs typeface="Poppins Light" panose="00000400000000000000" pitchFamily="2"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9393B"/>
        </a:solidFill>
        <a:effectLst/>
      </p:bgPr>
    </p:bg>
    <p:spTree>
      <p:nvGrpSpPr>
        <p:cNvPr id="1" name=""/>
        <p:cNvGrpSpPr/>
        <p:nvPr/>
      </p:nvGrpSpPr>
      <p:grpSpPr>
        <a:xfrm>
          <a:off x="0" y="0"/>
          <a:ext cx="0" cy="0"/>
          <a:chOff x="0" y="0"/>
          <a:chExt cx="0" cy="0"/>
        </a:xfrm>
      </p:grpSpPr>
      <p:pic>
        <p:nvPicPr>
          <p:cNvPr id="1028" name="Picture 4" descr="\\server2012\PUBLIC\Ven\21 Europa\01 Programmazione 2014-2020\01 Erasmus+\07 Call 2019\3. KA2\REX_VET_ok\3. Gestione\Implementazione\WP3_DISSEMINATION\Logo e coordinato\Logo\Loghi Def\Co-funded - bianc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7802" y="584579"/>
            <a:ext cx="3359324"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rver2012\PUBLIC\Ven\21 Europa\01 Programmazione 2014-2020\01 Erasmus+\07 Call 2019\3. KA2\REX_VET_ok\3. Gestione\Implementazione\WP3_DISSEMINATION\Logo e coordinato\Logo\Loghi Def\PNG\Negativo + Cod.Progett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300" y="418736"/>
            <a:ext cx="2501822" cy="1069649"/>
          </a:xfrm>
          <a:prstGeom prst="rect">
            <a:avLst/>
          </a:prstGeom>
          <a:noFill/>
          <a:extLst>
            <a:ext uri="{909E8E84-426E-40DD-AFC4-6F175D3DCCD1}">
              <a14:hiddenFill xmlns:a14="http://schemas.microsoft.com/office/drawing/2010/main">
                <a:solidFill>
                  <a:srgbClr val="FFFFFF"/>
                </a:solidFill>
              </a14:hiddenFill>
            </a:ext>
          </a:extLst>
        </p:spPr>
      </p:pic>
      <p:sp>
        <p:nvSpPr>
          <p:cNvPr id="2" name="Otsikon paikkamerkki 1">
            <a:extLst>
              <a:ext uri="{FF2B5EF4-FFF2-40B4-BE49-F238E27FC236}">
                <a16:creationId xmlns:a16="http://schemas.microsoft.com/office/drawing/2014/main" id="{1FFF2719-4E27-47E8-9FDB-27D374867787}"/>
              </a:ext>
            </a:extLst>
          </p:cNvPr>
          <p:cNvSpPr>
            <a:spLocks noGrp="1"/>
          </p:cNvSpPr>
          <p:nvPr>
            <p:ph type="title"/>
          </p:nvPr>
        </p:nvSpPr>
        <p:spPr>
          <a:xfrm>
            <a:off x="884129" y="1338456"/>
            <a:ext cx="10515600" cy="1325563"/>
          </a:xfrm>
          <a:prstGeom prst="rect">
            <a:avLst/>
          </a:prstGeom>
        </p:spPr>
        <p:txBody>
          <a:bodyPr vert="horz" lIns="91440" tIns="45720" rIns="91440" bIns="45720" rtlCol="0" anchor="ctr">
            <a:normAutofit/>
          </a:bodyPr>
          <a:lstStyle/>
          <a:p>
            <a:r>
              <a:rPr lang="fi-FI" dirty="0"/>
              <a:t>Title: Arial - bold</a:t>
            </a:r>
          </a:p>
        </p:txBody>
      </p:sp>
      <p:sp>
        <p:nvSpPr>
          <p:cNvPr id="3" name="Tekstin paikkamerkki 2">
            <a:extLst>
              <a:ext uri="{FF2B5EF4-FFF2-40B4-BE49-F238E27FC236}">
                <a16:creationId xmlns:a16="http://schemas.microsoft.com/office/drawing/2014/main" id="{D4242470-26A4-431F-99D0-7FB5AD254B85}"/>
              </a:ext>
            </a:extLst>
          </p:cNvPr>
          <p:cNvSpPr>
            <a:spLocks noGrp="1"/>
          </p:cNvSpPr>
          <p:nvPr>
            <p:ph type="body" idx="1"/>
          </p:nvPr>
        </p:nvSpPr>
        <p:spPr>
          <a:xfrm>
            <a:off x="838200" y="2843407"/>
            <a:ext cx="10515600" cy="3333555"/>
          </a:xfrm>
          <a:prstGeom prst="rect">
            <a:avLst/>
          </a:prstGeom>
        </p:spPr>
        <p:txBody>
          <a:bodyPr vert="horz" lIns="91440" tIns="45720" rIns="91440" bIns="45720" rtlCol="0">
            <a:normAutofit/>
          </a:bodyPr>
          <a:lstStyle/>
          <a:p>
            <a:pPr lvl="0"/>
            <a:r>
              <a:rPr lang="fi-FI" dirty="0"/>
              <a:t>Main content: Arial</a:t>
            </a:r>
          </a:p>
          <a:p>
            <a:pPr lvl="1"/>
            <a:r>
              <a:rPr lang="fi-FI" dirty="0"/>
              <a:t>Content: Arial Nova - light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Content: Arial Nova - light</a:t>
            </a:r>
          </a:p>
        </p:txBody>
      </p:sp>
      <p:sp>
        <p:nvSpPr>
          <p:cNvPr id="9" name="Rettangolo 8"/>
          <p:cNvSpPr/>
          <p:nvPr/>
        </p:nvSpPr>
        <p:spPr>
          <a:xfrm>
            <a:off x="5175250" y="6553050"/>
            <a:ext cx="1841500" cy="108000"/>
          </a:xfrm>
          <a:prstGeom prst="rect">
            <a:avLst/>
          </a:prstGeom>
          <a:solidFill>
            <a:srgbClr val="A68F76"/>
          </a:solidFill>
          <a:ln>
            <a:solidFill>
              <a:srgbClr val="A68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555828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lvl1pPr algn="l" defTabSz="914400" rtl="0" eaLnBrk="1" latinLnBrk="0" hangingPunct="1">
        <a:lnSpc>
          <a:spcPct val="90000"/>
        </a:lnSpc>
        <a:spcBef>
          <a:spcPct val="0"/>
        </a:spcBef>
        <a:buNone/>
        <a:defRPr sz="4000" b="1"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Nova Light" panose="020B0304020202020204" pitchFamily="34" charset="0"/>
          <a:ea typeface="+mn-ea"/>
          <a:cs typeface="Poppins Light" panose="00000400000000000000" pitchFamily="2"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bg1"/>
          </a:solidFill>
          <a:latin typeface="Arial Nova Light" panose="020B0304020202020204" pitchFamily="34"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9393B"/>
        </a:solidFill>
        <a:effectLst/>
      </p:bgPr>
    </p:bg>
    <p:spTree>
      <p:nvGrpSpPr>
        <p:cNvPr id="1" name=""/>
        <p:cNvGrpSpPr/>
        <p:nvPr/>
      </p:nvGrpSpPr>
      <p:grpSpPr>
        <a:xfrm>
          <a:off x="0" y="0"/>
          <a:ext cx="0" cy="0"/>
          <a:chOff x="0" y="0"/>
          <a:chExt cx="0" cy="0"/>
        </a:xfrm>
      </p:grpSpPr>
      <p:pic>
        <p:nvPicPr>
          <p:cNvPr id="1028" name="Picture 4" descr="\\server2012\PUBLIC\Ven\21 Europa\01 Programmazione 2014-2020\01 Erasmus+\07 Call 2019\3. KA2\REX_VET_ok\3. Gestione\Implementazione\WP3_DISSEMINATION\Logo e coordinato\Logo\Loghi Def\Co-funded - bian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7802" y="584579"/>
            <a:ext cx="3359324"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rver2012\PUBLIC\Ven\21 Europa\01 Programmazione 2014-2020\01 Erasmus+\07 Call 2019\3. KA2\REX_VET_ok\3. Gestione\Implementazione\WP3_DISSEMINATION\Logo e coordinato\Logo\Loghi Def\PNG\Negativo + Cod.Proget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346" y="2493000"/>
            <a:ext cx="4378456" cy="187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rver2012\PUBLIC\Giulia\Progetto REX-VET\Loghi\DEf\Loghi Def\REX-VET_Logo.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150" y="5619750"/>
            <a:ext cx="1331868" cy="156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rver2012\PUBLIC\Giulia\Progetto REX-VET\Loghi\DEf\Loghi Def\REX-VET_Logo.png"/>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 y="4005765"/>
            <a:ext cx="2162795" cy="254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rver2012\PUBLIC\Giulia\Progetto REX-VET\Loghi\DEf\Loghi Def\REX-VET_Logo.png"/>
          <p:cNvPicPr>
            <a:picLocks noChangeAspect="1" noChangeArrowheads="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5101" y="6050630"/>
            <a:ext cx="716735" cy="844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rver2012\PUBLIC\Giulia\Progetto REX-VET\Loghi\DEf\Loghi Def\REX-VET_Logo.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4149" y="5289550"/>
            <a:ext cx="1331868" cy="1568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r2012\PUBLIC\Giulia\Progetto REX-VET\Loghi\DEf\Loghi Def\REX-VET_Logo.png"/>
          <p:cNvPicPr>
            <a:picLocks noChangeAspect="1" noChangeArrowheads="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4235" y="4075615"/>
            <a:ext cx="716735" cy="844051"/>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n paikkamerkki 3">
            <a:extLst>
              <a:ext uri="{FF2B5EF4-FFF2-40B4-BE49-F238E27FC236}">
                <a16:creationId xmlns:a16="http://schemas.microsoft.com/office/drawing/2014/main" id="{54336609-9A7C-4255-9DCC-1E9E4E25CC3C}"/>
              </a:ext>
            </a:extLst>
          </p:cNvPr>
          <p:cNvSpPr txBox="1">
            <a:spLocks/>
          </p:cNvSpPr>
          <p:nvPr userDrawn="1"/>
        </p:nvSpPr>
        <p:spPr>
          <a:xfrm>
            <a:off x="4358481" y="4260850"/>
            <a:ext cx="3540919" cy="1028700"/>
          </a:xfrm>
          <a:prstGeom prst="rect">
            <a:avLst/>
          </a:prstGeom>
        </p:spPr>
        <p:txBody>
          <a:bodyPr>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Poppins ExtraLight" panose="00000300000000000000" pitchFamily="2" charset="0"/>
                <a:ea typeface="+mn-ea"/>
                <a:cs typeface="Poppins ExtraLight" panose="000003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Poppins Light" panose="00000400000000000000" pitchFamily="2" charset="0"/>
                <a:ea typeface="+mn-ea"/>
                <a:cs typeface="Poppins Light" panose="00000400000000000000" pitchFamily="2" charset="0"/>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kern="1200">
                <a:solidFill>
                  <a:schemeClr val="tx1"/>
                </a:solidFill>
                <a:latin typeface="Poppins ExtraLight" panose="00000300000000000000" pitchFamily="2" charset="0"/>
                <a:ea typeface="+mn-ea"/>
                <a:cs typeface="Poppins ExtraLight" panose="000003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Poppins Light" panose="00000400000000000000" pitchFamily="2" charset="0"/>
                <a:ea typeface="+mn-ea"/>
                <a:cs typeface="Poppins Light" panose="000004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Poppins Light" panose="00000400000000000000" pitchFamily="2" charset="0"/>
                <a:ea typeface="+mn-ea"/>
                <a:cs typeface="Poppins Light" panose="000004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lnSpc>
                <a:spcPct val="170000"/>
              </a:lnSpc>
            </a:pPr>
            <a:r>
              <a:rPr lang="en-US" sz="1800" b="0" i="0" u="none" strike="noStrike" kern="1200" baseline="0" dirty="0">
                <a:solidFill>
                  <a:schemeClr val="bg1"/>
                </a:solidFill>
                <a:latin typeface="Arial Nova Light" panose="020B0304020202020204" pitchFamily="34" charset="0"/>
                <a:ea typeface="+mn-ea"/>
                <a:cs typeface="Poppins ExtraLight" panose="00000300000000000000" pitchFamily="2"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r>
              <a:rPr lang="en-US" sz="1800" b="0" i="0" u="none" strike="noStrike" kern="1200" baseline="0" dirty="0">
                <a:solidFill>
                  <a:schemeClr val="tx1"/>
                </a:solidFill>
                <a:latin typeface="Arial Nova Light" panose="020B0304020202020204" pitchFamily="34" charset="0"/>
                <a:ea typeface="+mn-ea"/>
                <a:cs typeface="Poppins ExtraLight" panose="00000300000000000000" pitchFamily="2" charset="0"/>
              </a:rPr>
              <a:t>	</a:t>
            </a:r>
          </a:p>
        </p:txBody>
      </p:sp>
      <p:sp>
        <p:nvSpPr>
          <p:cNvPr id="12" name="Rettangolo 11"/>
          <p:cNvSpPr/>
          <p:nvPr userDrawn="1"/>
        </p:nvSpPr>
        <p:spPr>
          <a:xfrm rot="5400000">
            <a:off x="3867656" y="4623587"/>
            <a:ext cx="913312" cy="54000"/>
          </a:xfrm>
          <a:prstGeom prst="rect">
            <a:avLst/>
          </a:prstGeom>
          <a:solidFill>
            <a:srgbClr val="A68F76"/>
          </a:solidFill>
          <a:ln>
            <a:solidFill>
              <a:srgbClr val="A68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2399793"/>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00" rtl="0" eaLnBrk="1" latinLnBrk="0" hangingPunct="1">
        <a:lnSpc>
          <a:spcPct val="90000"/>
        </a:lnSpc>
        <a:spcBef>
          <a:spcPct val="0"/>
        </a:spcBef>
        <a:buNone/>
        <a:defRPr sz="4000" kern="1200" baseline="0">
          <a:solidFill>
            <a:schemeClr val="bg1"/>
          </a:solidFill>
          <a:latin typeface="Poppins SemiBold" panose="00000700000000000000" pitchFamily="2" charset="0"/>
          <a:ea typeface="+mj-ea"/>
          <a:cs typeface="Poppins SemiBold" panose="000007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Poppins Medium" panose="00000600000000000000" pitchFamily="2" charset="0"/>
          <a:ea typeface="+mn-ea"/>
          <a:cs typeface="Poppins Medium" panose="000006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ppins Light" panose="00000400000000000000" pitchFamily="2" charset="0"/>
          <a:ea typeface="+mn-ea"/>
          <a:cs typeface="Poppins Light" panose="00000400000000000000" pitchFamily="2"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bg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uovi.fi/luovi/projektit/from-a-rookie-to-an-expert-international-paths-for-vetstaf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luovi.fi/en/rex-vet-from-rookie-to-an-expert-landing-pag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rexvet.wordpress.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hyperlink" Target="https://luovi.fi/luovi/projektit/from-a-rookie-to-an-expert-international-paths-for-vetstaf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8B73C-D5B3-4CD5-8A69-2EEBA1C02AAD}"/>
              </a:ext>
            </a:extLst>
          </p:cNvPr>
          <p:cNvSpPr>
            <a:spLocks noGrp="1"/>
          </p:cNvSpPr>
          <p:nvPr>
            <p:ph type="ctrTitle"/>
          </p:nvPr>
        </p:nvSpPr>
        <p:spPr>
          <a:xfrm>
            <a:off x="1201189" y="-4122420"/>
            <a:ext cx="9144000" cy="7972425"/>
          </a:xfrm>
        </p:spPr>
        <p:txBody>
          <a:bodyPr>
            <a:normAutofit/>
          </a:bodyPr>
          <a:lstStyle/>
          <a:p>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endParaRPr lang="fi-FI" sz="4000" dirty="0"/>
          </a:p>
        </p:txBody>
      </p:sp>
      <p:sp>
        <p:nvSpPr>
          <p:cNvPr id="3" name="Alaotsikko 2">
            <a:extLst>
              <a:ext uri="{FF2B5EF4-FFF2-40B4-BE49-F238E27FC236}">
                <a16:creationId xmlns:a16="http://schemas.microsoft.com/office/drawing/2014/main" id="{E2E5386F-0713-40A9-AB47-15EC8C1A7202}"/>
              </a:ext>
            </a:extLst>
          </p:cNvPr>
          <p:cNvSpPr>
            <a:spLocks noGrp="1"/>
          </p:cNvSpPr>
          <p:nvPr>
            <p:ph type="subTitle" idx="1"/>
          </p:nvPr>
        </p:nvSpPr>
        <p:spPr>
          <a:xfrm>
            <a:off x="1524000" y="1791222"/>
            <a:ext cx="9144000" cy="4175338"/>
          </a:xfrm>
        </p:spPr>
        <p:txBody>
          <a:bodyPr>
            <a:normAutofit/>
          </a:bodyPr>
          <a:lstStyle/>
          <a:p>
            <a:r>
              <a:rPr lang="en-US" sz="3200" b="1" dirty="0">
                <a:solidFill>
                  <a:schemeClr val="accent4">
                    <a:lumMod val="50000"/>
                  </a:schemeClr>
                </a:solidFill>
              </a:rPr>
              <a:t>From a rookie to an expert – International paths for VET staff, REX VET </a:t>
            </a:r>
          </a:p>
          <a:p>
            <a:endParaRPr lang="en-GB" sz="3200" b="0" i="0" u="sng" strike="noStrike" dirty="0">
              <a:solidFill>
                <a:srgbClr val="0563C1"/>
              </a:solidFill>
              <a:effectLst/>
              <a:latin typeface="Calibri" panose="020F0502020204030204" pitchFamily="34" charset="0"/>
              <a:hlinkClick r:id="rId3"/>
            </a:endParaRPr>
          </a:p>
          <a:p>
            <a:endParaRPr lang="it-IT" sz="1400" b="1" dirty="0"/>
          </a:p>
          <a:p>
            <a:r>
              <a:rPr lang="it-IT" sz="1400" b="1" dirty="0">
                <a:solidFill>
                  <a:srgbClr val="A68F76"/>
                </a:solidFill>
              </a:rPr>
              <a:t>Mari Kontturi, Luovi Vocational College (FI)</a:t>
            </a:r>
          </a:p>
          <a:p>
            <a:r>
              <a:rPr lang="fi-FI" sz="1400" b="1" dirty="0">
                <a:solidFill>
                  <a:srgbClr val="A68F76"/>
                </a:solidFill>
              </a:rPr>
              <a:t>Ave Paaskivi, Kuressaare Ametikool (E</a:t>
            </a:r>
            <a:r>
              <a:rPr lang="fi-FI" sz="1600" b="1" dirty="0">
                <a:solidFill>
                  <a:srgbClr val="A68F76"/>
                </a:solidFill>
              </a:rPr>
              <a:t>E)</a:t>
            </a:r>
          </a:p>
          <a:p>
            <a:endParaRPr lang="et-EE" dirty="0"/>
          </a:p>
          <a:p>
            <a:endParaRPr lang="fi-FI" dirty="0"/>
          </a:p>
        </p:txBody>
      </p:sp>
    </p:spTree>
    <p:extLst>
      <p:ext uri="{BB962C8B-B14F-4D97-AF65-F5344CB8AC3E}">
        <p14:creationId xmlns:p14="http://schemas.microsoft.com/office/powerpoint/2010/main" val="296142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8B73C-D5B3-4CD5-8A69-2EEBA1C02AAD}"/>
              </a:ext>
            </a:extLst>
          </p:cNvPr>
          <p:cNvSpPr>
            <a:spLocks noGrp="1"/>
          </p:cNvSpPr>
          <p:nvPr>
            <p:ph type="ctrTitle"/>
          </p:nvPr>
        </p:nvSpPr>
        <p:spPr>
          <a:xfrm>
            <a:off x="1524000" y="1854641"/>
            <a:ext cx="9144000" cy="1909763"/>
          </a:xfrm>
        </p:spPr>
        <p:txBody>
          <a:bodyPr>
            <a:normAutofit/>
          </a:bodyPr>
          <a:lstStyle/>
          <a:p>
            <a:r>
              <a:rPr lang="et-EE" sz="3200" dirty="0">
                <a:solidFill>
                  <a:schemeClr val="accent4">
                    <a:lumMod val="50000"/>
                  </a:schemeClr>
                </a:solidFill>
              </a:rPr>
              <a:t>VET </a:t>
            </a:r>
            <a:r>
              <a:rPr lang="et-EE" sz="3200" dirty="0" err="1">
                <a:solidFill>
                  <a:schemeClr val="accent4">
                    <a:lumMod val="50000"/>
                  </a:schemeClr>
                </a:solidFill>
              </a:rPr>
              <a:t>staff</a:t>
            </a:r>
            <a:r>
              <a:rPr lang="et-EE" sz="3200" dirty="0">
                <a:solidFill>
                  <a:schemeClr val="accent4">
                    <a:lumMod val="50000"/>
                  </a:schemeClr>
                </a:solidFill>
              </a:rPr>
              <a:t> </a:t>
            </a:r>
            <a:r>
              <a:rPr lang="et-EE" sz="3200" dirty="0" err="1">
                <a:solidFill>
                  <a:schemeClr val="accent4">
                    <a:lumMod val="50000"/>
                  </a:schemeClr>
                </a:solidFill>
              </a:rPr>
              <a:t>international</a:t>
            </a:r>
            <a:r>
              <a:rPr lang="et-EE" sz="3200" dirty="0">
                <a:solidFill>
                  <a:schemeClr val="accent4">
                    <a:lumMod val="50000"/>
                  </a:schemeClr>
                </a:solidFill>
              </a:rPr>
              <a:t> </a:t>
            </a:r>
            <a:r>
              <a:rPr lang="et-EE" sz="3200" dirty="0" err="1">
                <a:solidFill>
                  <a:schemeClr val="accent4">
                    <a:lumMod val="50000"/>
                  </a:schemeClr>
                </a:solidFill>
              </a:rPr>
              <a:t>career</a:t>
            </a:r>
            <a:r>
              <a:rPr lang="et-EE" sz="3200" dirty="0">
                <a:solidFill>
                  <a:schemeClr val="accent4">
                    <a:lumMod val="50000"/>
                  </a:schemeClr>
                </a:solidFill>
              </a:rPr>
              <a:t> </a:t>
            </a:r>
            <a:r>
              <a:rPr lang="et-EE" sz="3200" dirty="0" err="1">
                <a:solidFill>
                  <a:schemeClr val="accent4">
                    <a:lumMod val="50000"/>
                  </a:schemeClr>
                </a:solidFill>
              </a:rPr>
              <a:t>model</a:t>
            </a:r>
            <a:r>
              <a:rPr lang="et-EE" sz="3200" dirty="0">
                <a:solidFill>
                  <a:schemeClr val="accent4">
                    <a:lumMod val="50000"/>
                  </a:schemeClr>
                </a:solidFill>
              </a:rPr>
              <a:t> </a:t>
            </a:r>
            <a:endParaRPr lang="fi-FI" sz="3200" dirty="0">
              <a:solidFill>
                <a:schemeClr val="accent4">
                  <a:lumMod val="50000"/>
                </a:schemeClr>
              </a:solidFill>
            </a:endParaRPr>
          </a:p>
        </p:txBody>
      </p:sp>
      <p:sp>
        <p:nvSpPr>
          <p:cNvPr id="5" name="Alapealkiri 4">
            <a:extLst>
              <a:ext uri="{FF2B5EF4-FFF2-40B4-BE49-F238E27FC236}">
                <a16:creationId xmlns:a16="http://schemas.microsoft.com/office/drawing/2014/main" id="{B153061A-D55F-4F14-ABB2-3276E75463F6}"/>
              </a:ext>
            </a:extLst>
          </p:cNvPr>
          <p:cNvSpPr>
            <a:spLocks noGrp="1"/>
          </p:cNvSpPr>
          <p:nvPr>
            <p:ph type="subTitle" idx="1"/>
          </p:nvPr>
        </p:nvSpPr>
        <p:spPr/>
        <p:txBody>
          <a:bodyPr/>
          <a:lstStyle/>
          <a:p>
            <a:r>
              <a:rPr lang="fi-FI" dirty="0"/>
              <a:t>It </a:t>
            </a:r>
            <a:r>
              <a:rPr lang="fi-FI" dirty="0" err="1"/>
              <a:t>has</a:t>
            </a:r>
            <a:r>
              <a:rPr lang="fi-FI" dirty="0"/>
              <a:t> </a:t>
            </a:r>
            <a:r>
              <a:rPr lang="fi-FI" dirty="0" err="1"/>
              <a:t>been</a:t>
            </a:r>
            <a:r>
              <a:rPr lang="fi-FI" dirty="0"/>
              <a:t> a </a:t>
            </a:r>
            <a:r>
              <a:rPr lang="fi-FI" dirty="0" err="1"/>
              <a:t>journey</a:t>
            </a:r>
            <a:r>
              <a:rPr lang="fi-FI" dirty="0"/>
              <a:t> and </a:t>
            </a:r>
            <a:r>
              <a:rPr lang="fi-FI" dirty="0" err="1"/>
              <a:t>the</a:t>
            </a:r>
            <a:r>
              <a:rPr lang="fi-FI" dirty="0"/>
              <a:t> </a:t>
            </a:r>
            <a:r>
              <a:rPr lang="fi-FI" dirty="0" err="1"/>
              <a:t>process</a:t>
            </a:r>
            <a:r>
              <a:rPr lang="fi-FI" dirty="0"/>
              <a:t> </a:t>
            </a:r>
            <a:r>
              <a:rPr lang="fi-FI" dirty="0" err="1"/>
              <a:t>still</a:t>
            </a:r>
            <a:r>
              <a:rPr lang="fi-FI" dirty="0"/>
              <a:t> </a:t>
            </a:r>
            <a:r>
              <a:rPr lang="fi-FI" dirty="0" err="1"/>
              <a:t>goes</a:t>
            </a:r>
            <a:r>
              <a:rPr lang="fi-FI" dirty="0"/>
              <a:t> on </a:t>
            </a:r>
            <a:r>
              <a:rPr lang="fi-FI" dirty="0" err="1"/>
              <a:t>defining</a:t>
            </a:r>
            <a:r>
              <a:rPr lang="fi-FI" dirty="0"/>
              <a:t> </a:t>
            </a:r>
            <a:r>
              <a:rPr lang="fi-FI" dirty="0" err="1"/>
              <a:t>the</a:t>
            </a:r>
            <a:r>
              <a:rPr lang="fi-FI" dirty="0"/>
              <a:t> </a:t>
            </a:r>
            <a:r>
              <a:rPr lang="fi-FI" dirty="0" err="1"/>
              <a:t>steps</a:t>
            </a:r>
            <a:r>
              <a:rPr lang="fi-FI" dirty="0"/>
              <a:t> in </a:t>
            </a:r>
            <a:r>
              <a:rPr lang="fi-FI" dirty="0" err="1"/>
              <a:t>internationalisation</a:t>
            </a:r>
            <a:r>
              <a:rPr lang="fi-FI" dirty="0"/>
              <a:t> </a:t>
            </a:r>
            <a:r>
              <a:rPr lang="fi-FI" dirty="0" err="1"/>
              <a:t>path</a:t>
            </a:r>
            <a:endParaRPr lang="et-EE" dirty="0"/>
          </a:p>
        </p:txBody>
      </p:sp>
    </p:spTree>
    <p:extLst>
      <p:ext uri="{BB962C8B-B14F-4D97-AF65-F5344CB8AC3E}">
        <p14:creationId xmlns:p14="http://schemas.microsoft.com/office/powerpoint/2010/main" val="371033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stkülik 6">
            <a:extLst>
              <a:ext uri="{FF2B5EF4-FFF2-40B4-BE49-F238E27FC236}">
                <a16:creationId xmlns:a16="http://schemas.microsoft.com/office/drawing/2014/main" id="{5A7DF1AC-BBF4-45AE-9B67-C6B211C1DBE7}"/>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6" name="Pilt 5">
            <a:extLst>
              <a:ext uri="{FF2B5EF4-FFF2-40B4-BE49-F238E27FC236}">
                <a16:creationId xmlns:a16="http://schemas.microsoft.com/office/drawing/2014/main" id="{8624FF7C-36A9-482A-8FA3-7FA8ACFF4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65" y="73917"/>
            <a:ext cx="9524351" cy="6736802"/>
          </a:xfrm>
          <a:prstGeom prst="rect">
            <a:avLst/>
          </a:prstGeom>
        </p:spPr>
      </p:pic>
    </p:spTree>
    <p:extLst>
      <p:ext uri="{BB962C8B-B14F-4D97-AF65-F5344CB8AC3E}">
        <p14:creationId xmlns:p14="http://schemas.microsoft.com/office/powerpoint/2010/main" val="263328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stkülik 6">
            <a:extLst>
              <a:ext uri="{FF2B5EF4-FFF2-40B4-BE49-F238E27FC236}">
                <a16:creationId xmlns:a16="http://schemas.microsoft.com/office/drawing/2014/main" id="{5A7DF1AC-BBF4-45AE-9B67-C6B211C1DBE7}"/>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3" name="Pilt 2">
            <a:extLst>
              <a:ext uri="{FF2B5EF4-FFF2-40B4-BE49-F238E27FC236}">
                <a16:creationId xmlns:a16="http://schemas.microsoft.com/office/drawing/2014/main" id="{C608FE93-425E-4322-869D-D4920E6AC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046" y="31144"/>
            <a:ext cx="8830491" cy="6782335"/>
          </a:xfrm>
          <a:prstGeom prst="rect">
            <a:avLst/>
          </a:prstGeom>
        </p:spPr>
      </p:pic>
    </p:spTree>
    <p:extLst>
      <p:ext uri="{BB962C8B-B14F-4D97-AF65-F5344CB8AC3E}">
        <p14:creationId xmlns:p14="http://schemas.microsoft.com/office/powerpoint/2010/main" val="125511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stkülik 6">
            <a:extLst>
              <a:ext uri="{FF2B5EF4-FFF2-40B4-BE49-F238E27FC236}">
                <a16:creationId xmlns:a16="http://schemas.microsoft.com/office/drawing/2014/main" id="{5A7DF1AC-BBF4-45AE-9B67-C6B211C1DBE7}"/>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6" name="Pilt 5">
            <a:extLst>
              <a:ext uri="{FF2B5EF4-FFF2-40B4-BE49-F238E27FC236}">
                <a16:creationId xmlns:a16="http://schemas.microsoft.com/office/drawing/2014/main" id="{EF203C7B-C3D3-464E-9EF5-3AE0B9975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497" y="0"/>
            <a:ext cx="8929005" cy="6858000"/>
          </a:xfrm>
          <a:prstGeom prst="rect">
            <a:avLst/>
          </a:prstGeom>
        </p:spPr>
      </p:pic>
    </p:spTree>
    <p:extLst>
      <p:ext uri="{BB962C8B-B14F-4D97-AF65-F5344CB8AC3E}">
        <p14:creationId xmlns:p14="http://schemas.microsoft.com/office/powerpoint/2010/main" val="268161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7141168-CF7F-451C-B1A9-01F830302765}"/>
              </a:ext>
            </a:extLst>
          </p:cNvPr>
          <p:cNvSpPr>
            <a:spLocks noGrp="1"/>
          </p:cNvSpPr>
          <p:nvPr>
            <p:ph type="title"/>
          </p:nvPr>
        </p:nvSpPr>
        <p:spPr/>
        <p:txBody>
          <a:bodyPr/>
          <a:lstStyle/>
          <a:p>
            <a:pPr algn="ctr"/>
            <a:r>
              <a:rPr lang="en-US" dirty="0">
                <a:solidFill>
                  <a:schemeClr val="accent4">
                    <a:lumMod val="50000"/>
                  </a:schemeClr>
                </a:solidFill>
              </a:rPr>
              <a:t>Training Material</a:t>
            </a:r>
            <a:endParaRPr lang="et-EE" dirty="0">
              <a:solidFill>
                <a:schemeClr val="accent4">
                  <a:lumMod val="50000"/>
                </a:schemeClr>
              </a:solidFill>
            </a:endParaRPr>
          </a:p>
        </p:txBody>
      </p:sp>
      <p:sp>
        <p:nvSpPr>
          <p:cNvPr id="3" name="Sisu kohatäide 2">
            <a:extLst>
              <a:ext uri="{FF2B5EF4-FFF2-40B4-BE49-F238E27FC236}">
                <a16:creationId xmlns:a16="http://schemas.microsoft.com/office/drawing/2014/main" id="{A922E49F-DC7B-427A-99D9-D971A6A2438F}"/>
              </a:ext>
            </a:extLst>
          </p:cNvPr>
          <p:cNvSpPr>
            <a:spLocks noGrp="1"/>
          </p:cNvSpPr>
          <p:nvPr>
            <p:ph idx="1"/>
          </p:nvPr>
        </p:nvSpPr>
        <p:spPr/>
        <p:txBody>
          <a:bodyPr/>
          <a:lstStyle/>
          <a:p>
            <a:pPr algn="l"/>
            <a:r>
              <a:rPr lang="en-US" dirty="0">
                <a:solidFill>
                  <a:schemeClr val="accent4">
                    <a:lumMod val="50000"/>
                  </a:schemeClr>
                </a:solidFill>
              </a:rPr>
              <a:t>6 training modules:</a:t>
            </a:r>
          </a:p>
          <a:p>
            <a:pPr algn="l"/>
            <a:endParaRPr lang="et-EE" dirty="0"/>
          </a:p>
        </p:txBody>
      </p:sp>
      <p:sp>
        <p:nvSpPr>
          <p:cNvPr id="4" name="Sisu kohatäide 3">
            <a:extLst>
              <a:ext uri="{FF2B5EF4-FFF2-40B4-BE49-F238E27FC236}">
                <a16:creationId xmlns:a16="http://schemas.microsoft.com/office/drawing/2014/main" id="{940A6A93-FBA9-488F-A49E-09E8D9833B2B}"/>
              </a:ext>
            </a:extLst>
          </p:cNvPr>
          <p:cNvSpPr>
            <a:spLocks noGrp="1"/>
          </p:cNvSpPr>
          <p:nvPr>
            <p:ph idx="10"/>
          </p:nvPr>
        </p:nvSpPr>
        <p:spPr>
          <a:xfrm>
            <a:off x="838200" y="3326675"/>
            <a:ext cx="10515600" cy="3036026"/>
          </a:xfrm>
        </p:spPr>
        <p:txBody>
          <a:bodyPr>
            <a:normAutofit/>
          </a:bodyPr>
          <a:lstStyle/>
          <a:p>
            <a:pPr marL="342900" indent="-342900" algn="l">
              <a:buFont typeface="Arial" panose="020B0604020202020204" pitchFamily="34" charset="0"/>
              <a:buChar char="•"/>
            </a:pPr>
            <a:r>
              <a:rPr lang="en-US" b="1" dirty="0">
                <a:solidFill>
                  <a:schemeClr val="accent4">
                    <a:lumMod val="50000"/>
                  </a:schemeClr>
                </a:solidFill>
              </a:rPr>
              <a:t>Rookie – basic knowledge about </a:t>
            </a:r>
            <a:r>
              <a:rPr lang="en-US" b="1" dirty="0" err="1">
                <a:solidFill>
                  <a:schemeClr val="accent4">
                    <a:lumMod val="50000"/>
                  </a:schemeClr>
                </a:solidFill>
              </a:rPr>
              <a:t>internationalisation</a:t>
            </a:r>
            <a:endParaRPr lang="en-US" b="1" dirty="0">
              <a:solidFill>
                <a:schemeClr val="accent4">
                  <a:lumMod val="50000"/>
                </a:schemeClr>
              </a:solidFill>
            </a:endParaRPr>
          </a:p>
          <a:p>
            <a:pPr marL="342900" indent="-342900" algn="l">
              <a:buFont typeface="Arial" panose="020B0604020202020204" pitchFamily="34" charset="0"/>
              <a:buChar char="•"/>
            </a:pPr>
            <a:r>
              <a:rPr lang="en-US" b="1" dirty="0" err="1">
                <a:solidFill>
                  <a:schemeClr val="accent4">
                    <a:lumMod val="50000"/>
                  </a:schemeClr>
                </a:solidFill>
              </a:rPr>
              <a:t>Internationalisation</a:t>
            </a:r>
            <a:r>
              <a:rPr lang="en-US" b="1" dirty="0">
                <a:solidFill>
                  <a:schemeClr val="accent4">
                    <a:lumMod val="50000"/>
                  </a:schemeClr>
                </a:solidFill>
              </a:rPr>
              <a:t> at home – activities to carry out/promote at H</a:t>
            </a:r>
          </a:p>
          <a:p>
            <a:pPr marL="342900" indent="-342900" algn="l">
              <a:buFont typeface="Arial" panose="020B0604020202020204" pitchFamily="34" charset="0"/>
              <a:buChar char="•"/>
            </a:pPr>
            <a:r>
              <a:rPr lang="en-US" b="1" dirty="0" err="1">
                <a:solidFill>
                  <a:schemeClr val="accent4">
                    <a:lumMod val="50000"/>
                  </a:schemeClr>
                </a:solidFill>
              </a:rPr>
              <a:t>Internationalisation</a:t>
            </a:r>
            <a:r>
              <a:rPr lang="en-US" b="1" dirty="0">
                <a:solidFill>
                  <a:schemeClr val="accent4">
                    <a:lumMod val="50000"/>
                  </a:schemeClr>
                </a:solidFill>
              </a:rPr>
              <a:t> abroad – activities to carry out/promote A</a:t>
            </a:r>
          </a:p>
          <a:p>
            <a:pPr marL="342900" indent="-342900" algn="l">
              <a:buFont typeface="Arial" panose="020B0604020202020204" pitchFamily="34" charset="0"/>
              <a:buChar char="•"/>
            </a:pPr>
            <a:r>
              <a:rPr lang="en-US" b="1" dirty="0">
                <a:solidFill>
                  <a:schemeClr val="accent4">
                    <a:lumMod val="50000"/>
                  </a:schemeClr>
                </a:solidFill>
              </a:rPr>
              <a:t>Management – how to apply and manage projects</a:t>
            </a:r>
          </a:p>
          <a:p>
            <a:pPr marL="342900" indent="-342900" algn="l">
              <a:buFont typeface="Arial" panose="020B0604020202020204" pitchFamily="34" charset="0"/>
              <a:buChar char="•"/>
            </a:pPr>
            <a:r>
              <a:rPr lang="en-US" b="1" dirty="0">
                <a:solidFill>
                  <a:schemeClr val="accent4">
                    <a:lumMod val="50000"/>
                  </a:schemeClr>
                </a:solidFill>
              </a:rPr>
              <a:t>Specialist – activities abroad in expert level</a:t>
            </a:r>
          </a:p>
          <a:p>
            <a:pPr marL="342900" indent="-342900" algn="l">
              <a:buFont typeface="Arial" panose="020B0604020202020204" pitchFamily="34" charset="0"/>
              <a:buChar char="•"/>
            </a:pPr>
            <a:r>
              <a:rPr lang="en-US" b="1" dirty="0">
                <a:solidFill>
                  <a:schemeClr val="accent4">
                    <a:lumMod val="50000"/>
                  </a:schemeClr>
                </a:solidFill>
              </a:rPr>
              <a:t>Strategist – development and strategy work</a:t>
            </a:r>
          </a:p>
          <a:p>
            <a:pPr algn="l"/>
            <a:endParaRPr lang="et-EE" dirty="0"/>
          </a:p>
        </p:txBody>
      </p:sp>
    </p:spTree>
    <p:extLst>
      <p:ext uri="{BB962C8B-B14F-4D97-AF65-F5344CB8AC3E}">
        <p14:creationId xmlns:p14="http://schemas.microsoft.com/office/powerpoint/2010/main" val="88831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699B330-C576-4D6D-93E5-2E5B7898373D}"/>
              </a:ext>
            </a:extLst>
          </p:cNvPr>
          <p:cNvSpPr>
            <a:spLocks noGrp="1"/>
          </p:cNvSpPr>
          <p:nvPr>
            <p:ph type="ctrTitle"/>
          </p:nvPr>
        </p:nvSpPr>
        <p:spPr/>
        <p:txBody>
          <a:bodyPr>
            <a:normAutofit fontScale="90000"/>
          </a:bodyPr>
          <a:lstStyle/>
          <a:p>
            <a:br>
              <a:rPr lang="en-US" sz="1800" dirty="0">
                <a:solidFill>
                  <a:srgbClr val="252424"/>
                </a:solidFill>
                <a:effectLst/>
                <a:latin typeface="Helvetica" panose="020B0604020202020204" pitchFamily="34" charset="0"/>
                <a:ea typeface="Calibri" panose="020F0502020204030204" pitchFamily="34" charset="0"/>
              </a:rPr>
            </a:br>
            <a:br>
              <a:rPr lang="en-US" sz="1800" dirty="0">
                <a:solidFill>
                  <a:srgbClr val="252424"/>
                </a:solidFill>
                <a:effectLst/>
                <a:latin typeface="Helvetica" panose="020B0604020202020204" pitchFamily="34" charset="0"/>
                <a:ea typeface="Calibri" panose="020F0502020204030204" pitchFamily="34" charset="0"/>
              </a:rPr>
            </a:br>
            <a:br>
              <a:rPr lang="en-US" sz="1800" dirty="0">
                <a:solidFill>
                  <a:srgbClr val="252424"/>
                </a:solidFill>
                <a:effectLst/>
                <a:latin typeface="Helvetica" panose="020B0604020202020204" pitchFamily="34" charset="0"/>
                <a:ea typeface="Calibri" panose="020F0502020204030204" pitchFamily="34" charset="0"/>
              </a:rPr>
            </a:br>
            <a:br>
              <a:rPr lang="en-US" sz="1800" dirty="0">
                <a:solidFill>
                  <a:srgbClr val="252424"/>
                </a:solidFill>
                <a:effectLst/>
                <a:latin typeface="Helvetica" panose="020B0604020202020204" pitchFamily="34" charset="0"/>
                <a:ea typeface="Calibri" panose="020F0502020204030204" pitchFamily="34" charset="0"/>
              </a:rPr>
            </a:br>
            <a:r>
              <a:rPr lang="et-EE" sz="3100" dirty="0">
                <a:solidFill>
                  <a:srgbClr val="252424"/>
                </a:solidFill>
                <a:effectLst/>
                <a:latin typeface="Helvetica" panose="020B0604020202020204" pitchFamily="34" charset="0"/>
                <a:ea typeface="Calibri" panose="020F0502020204030204" pitchFamily="34" charset="0"/>
              </a:rPr>
              <a:t> </a:t>
            </a:r>
            <a:r>
              <a:rPr lang="et-EE" sz="3100" u="sng" dirty="0">
                <a:solidFill>
                  <a:srgbClr val="0000EE"/>
                </a:solidFill>
                <a:effectLst/>
                <a:latin typeface="Helvetica" panose="020B0604020202020204" pitchFamily="34" charset="0"/>
                <a:ea typeface="Calibri" panose="020F0502020204030204" pitchFamily="34" charset="0"/>
                <a:hlinkClick r:id="rId2"/>
              </a:rPr>
              <a:t>https://luovi.fi/en/rex-vet-from-rookie-to-an-expert-landing-page</a:t>
            </a:r>
            <a:r>
              <a:rPr lang="et-EE" sz="1800" u="sng" dirty="0">
                <a:solidFill>
                  <a:srgbClr val="0000EE"/>
                </a:solidFill>
                <a:effectLst/>
                <a:latin typeface="Helvetica" panose="020B0604020202020204" pitchFamily="34" charset="0"/>
                <a:ea typeface="Calibri" panose="020F0502020204030204" pitchFamily="34" charset="0"/>
                <a:hlinkClick r:id="rId2"/>
              </a:rPr>
              <a:t>/</a:t>
            </a:r>
            <a:br>
              <a:rPr lang="et-EE" sz="1800" dirty="0">
                <a:effectLst/>
                <a:latin typeface="Calibri" panose="020F0502020204030204" pitchFamily="34" charset="0"/>
                <a:ea typeface="Calibri" panose="020F0502020204030204" pitchFamily="34" charset="0"/>
              </a:rPr>
            </a:br>
            <a:endParaRPr lang="et-EE" dirty="0"/>
          </a:p>
        </p:txBody>
      </p:sp>
      <p:sp>
        <p:nvSpPr>
          <p:cNvPr id="3" name="Alapealkiri 2">
            <a:extLst>
              <a:ext uri="{FF2B5EF4-FFF2-40B4-BE49-F238E27FC236}">
                <a16:creationId xmlns:a16="http://schemas.microsoft.com/office/drawing/2014/main" id="{1283DC9D-FADF-455C-9B03-24D76E4C354D}"/>
              </a:ext>
            </a:extLst>
          </p:cNvPr>
          <p:cNvSpPr>
            <a:spLocks noGrp="1"/>
          </p:cNvSpPr>
          <p:nvPr>
            <p:ph type="subTitle" idx="1"/>
          </p:nvPr>
        </p:nvSpPr>
        <p:spPr/>
        <p:txBody>
          <a:bodyPr/>
          <a:lstStyle/>
          <a:p>
            <a:br>
              <a:rPr lang="et-EE" sz="2800" dirty="0">
                <a:effectLst/>
                <a:latin typeface="Calibri" panose="020F0502020204030204" pitchFamily="34" charset="0"/>
                <a:ea typeface="Calibri" panose="020F0502020204030204" pitchFamily="34" charset="0"/>
              </a:rPr>
            </a:br>
            <a:endParaRPr lang="et-EE" dirty="0"/>
          </a:p>
        </p:txBody>
      </p:sp>
    </p:spTree>
    <p:extLst>
      <p:ext uri="{BB962C8B-B14F-4D97-AF65-F5344CB8AC3E}">
        <p14:creationId xmlns:p14="http://schemas.microsoft.com/office/powerpoint/2010/main" val="90951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219D36-4512-463D-9B22-3DA3F47BC413}"/>
              </a:ext>
            </a:extLst>
          </p:cNvPr>
          <p:cNvSpPr>
            <a:spLocks noGrp="1"/>
          </p:cNvSpPr>
          <p:nvPr>
            <p:ph type="title"/>
          </p:nvPr>
        </p:nvSpPr>
        <p:spPr/>
        <p:txBody>
          <a:bodyPr/>
          <a:lstStyle/>
          <a:p>
            <a:r>
              <a:rPr lang="fi-FI" dirty="0">
                <a:solidFill>
                  <a:srgbClr val="A68F76"/>
                </a:solidFill>
              </a:rPr>
              <a:t>Open Learning </a:t>
            </a:r>
            <a:r>
              <a:rPr lang="fi-FI" dirty="0" err="1">
                <a:solidFill>
                  <a:srgbClr val="A68F76"/>
                </a:solidFill>
              </a:rPr>
              <a:t>badges</a:t>
            </a:r>
            <a:endParaRPr lang="fi-FI" dirty="0">
              <a:solidFill>
                <a:srgbClr val="A68F76"/>
              </a:solidFill>
            </a:endParaRPr>
          </a:p>
        </p:txBody>
      </p:sp>
      <p:sp>
        <p:nvSpPr>
          <p:cNvPr id="3" name="Sisällön paikkamerkki 2">
            <a:extLst>
              <a:ext uri="{FF2B5EF4-FFF2-40B4-BE49-F238E27FC236}">
                <a16:creationId xmlns:a16="http://schemas.microsoft.com/office/drawing/2014/main" id="{A3555081-8827-461E-8942-7857D9C0DD85}"/>
              </a:ext>
            </a:extLst>
          </p:cNvPr>
          <p:cNvSpPr>
            <a:spLocks noGrp="1"/>
          </p:cNvSpPr>
          <p:nvPr>
            <p:ph idx="1"/>
          </p:nvPr>
        </p:nvSpPr>
        <p:spPr/>
        <p:txBody>
          <a:bodyPr/>
          <a:lstStyle/>
          <a:p>
            <a:r>
              <a:rPr lang="en-US" dirty="0">
                <a:solidFill>
                  <a:srgbClr val="A68F76"/>
                </a:solidFill>
              </a:rPr>
              <a:t>Training materials to support growing from a rookie to an expert</a:t>
            </a:r>
          </a:p>
          <a:p>
            <a:r>
              <a:rPr lang="en-US" dirty="0">
                <a:solidFill>
                  <a:srgbClr val="A68F76"/>
                </a:solidFill>
              </a:rPr>
              <a:t>Linking with the HR and the staff development processes in the </a:t>
            </a:r>
            <a:r>
              <a:rPr lang="en-US" dirty="0" err="1">
                <a:solidFill>
                  <a:srgbClr val="A68F76"/>
                </a:solidFill>
              </a:rPr>
              <a:t>organisations</a:t>
            </a:r>
            <a:endParaRPr lang="en-US" dirty="0">
              <a:solidFill>
                <a:srgbClr val="A68F76"/>
              </a:solidFill>
            </a:endParaRPr>
          </a:p>
          <a:p>
            <a:r>
              <a:rPr lang="en-US" dirty="0">
                <a:solidFill>
                  <a:srgbClr val="A68F76"/>
                </a:solidFill>
              </a:rPr>
              <a:t>Demonstrating your skills and competences with Open Learning Badges</a:t>
            </a:r>
          </a:p>
          <a:p>
            <a:r>
              <a:rPr lang="en-US" dirty="0">
                <a:solidFill>
                  <a:srgbClr val="A68F76"/>
                </a:solidFill>
              </a:rPr>
              <a:t>Making skills visible</a:t>
            </a:r>
          </a:p>
          <a:p>
            <a:r>
              <a:rPr lang="en-US" dirty="0">
                <a:solidFill>
                  <a:srgbClr val="A68F76"/>
                </a:solidFill>
              </a:rPr>
              <a:t>Making learning more attractive</a:t>
            </a:r>
          </a:p>
          <a:p>
            <a:pPr marL="0" indent="0">
              <a:buNone/>
            </a:pPr>
            <a:endParaRPr lang="fi-FI" dirty="0"/>
          </a:p>
        </p:txBody>
      </p:sp>
    </p:spTree>
    <p:extLst>
      <p:ext uri="{BB962C8B-B14F-4D97-AF65-F5344CB8AC3E}">
        <p14:creationId xmlns:p14="http://schemas.microsoft.com/office/powerpoint/2010/main" val="169333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8B73C-D5B3-4CD5-8A69-2EEBA1C02AAD}"/>
              </a:ext>
            </a:extLst>
          </p:cNvPr>
          <p:cNvSpPr>
            <a:spLocks noGrp="1"/>
          </p:cNvSpPr>
          <p:nvPr>
            <p:ph type="ctrTitle"/>
          </p:nvPr>
        </p:nvSpPr>
        <p:spPr>
          <a:xfrm>
            <a:off x="1524000" y="1854641"/>
            <a:ext cx="9144000" cy="1909763"/>
          </a:xfrm>
        </p:spPr>
        <p:txBody>
          <a:bodyPr>
            <a:normAutofit/>
          </a:bodyPr>
          <a:lstStyle/>
          <a:p>
            <a:r>
              <a:rPr lang="et-EE" sz="3200" dirty="0">
                <a:solidFill>
                  <a:schemeClr val="accent4">
                    <a:lumMod val="50000"/>
                  </a:schemeClr>
                </a:solidFill>
              </a:rPr>
              <a:t> </a:t>
            </a:r>
            <a:r>
              <a:rPr lang="et-EE" sz="3200" dirty="0" err="1">
                <a:solidFill>
                  <a:schemeClr val="accent4">
                    <a:lumMod val="50000"/>
                  </a:schemeClr>
                </a:solidFill>
              </a:rPr>
              <a:t>model</a:t>
            </a:r>
            <a:r>
              <a:rPr lang="et-EE" sz="3200" dirty="0">
                <a:solidFill>
                  <a:schemeClr val="accent4">
                    <a:lumMod val="50000"/>
                  </a:schemeClr>
                </a:solidFill>
              </a:rPr>
              <a:t> </a:t>
            </a:r>
            <a:endParaRPr lang="fi-FI" sz="3200" dirty="0">
              <a:solidFill>
                <a:schemeClr val="accent4">
                  <a:lumMod val="50000"/>
                </a:schemeClr>
              </a:solidFill>
            </a:endParaRPr>
          </a:p>
        </p:txBody>
      </p:sp>
      <p:sp>
        <p:nvSpPr>
          <p:cNvPr id="5" name="Alapealkiri 4">
            <a:extLst>
              <a:ext uri="{FF2B5EF4-FFF2-40B4-BE49-F238E27FC236}">
                <a16:creationId xmlns:a16="http://schemas.microsoft.com/office/drawing/2014/main" id="{B153061A-D55F-4F14-ABB2-3276E75463F6}"/>
              </a:ext>
            </a:extLst>
          </p:cNvPr>
          <p:cNvSpPr>
            <a:spLocks noGrp="1"/>
          </p:cNvSpPr>
          <p:nvPr>
            <p:ph type="subTitle" idx="1"/>
          </p:nvPr>
        </p:nvSpPr>
        <p:spPr>
          <a:xfrm>
            <a:off x="1341120" y="5355771"/>
            <a:ext cx="9144000" cy="1053760"/>
          </a:xfrm>
        </p:spPr>
        <p:txBody>
          <a:bodyPr/>
          <a:lstStyle/>
          <a:p>
            <a:r>
              <a:rPr lang="en-US" dirty="0">
                <a:hlinkClick r:id="rId3"/>
              </a:rPr>
              <a:t>REX VET Blog – From a rookie to an expert – International paths for VET staff (wordpress.com)</a:t>
            </a:r>
            <a:endParaRPr lang="et-EE" dirty="0"/>
          </a:p>
        </p:txBody>
      </p:sp>
      <p:pic>
        <p:nvPicPr>
          <p:cNvPr id="4" name="Afbeelding 4">
            <a:extLst>
              <a:ext uri="{FF2B5EF4-FFF2-40B4-BE49-F238E27FC236}">
                <a16:creationId xmlns:a16="http://schemas.microsoft.com/office/drawing/2014/main" id="{4DB77396-4CE1-4F68-90A4-FE52F2D43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69" y="1642665"/>
            <a:ext cx="5917702" cy="3572669"/>
          </a:xfrm>
          <a:prstGeom prst="rect">
            <a:avLst/>
          </a:prstGeom>
        </p:spPr>
      </p:pic>
    </p:spTree>
    <p:extLst>
      <p:ext uri="{BB962C8B-B14F-4D97-AF65-F5344CB8AC3E}">
        <p14:creationId xmlns:p14="http://schemas.microsoft.com/office/powerpoint/2010/main" val="122212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7141168-CF7F-451C-B1A9-01F830302765}"/>
              </a:ext>
            </a:extLst>
          </p:cNvPr>
          <p:cNvSpPr>
            <a:spLocks noGrp="1"/>
          </p:cNvSpPr>
          <p:nvPr>
            <p:ph type="title"/>
          </p:nvPr>
        </p:nvSpPr>
        <p:spPr/>
        <p:txBody>
          <a:bodyPr/>
          <a:lstStyle/>
          <a:p>
            <a:pPr algn="ctr"/>
            <a:r>
              <a:rPr lang="en-US" dirty="0">
                <a:solidFill>
                  <a:schemeClr val="accent4">
                    <a:lumMod val="50000"/>
                  </a:schemeClr>
                </a:solidFill>
              </a:rPr>
              <a:t>Thank you, </a:t>
            </a:r>
            <a:r>
              <a:rPr lang="en-US" dirty="0" err="1">
                <a:solidFill>
                  <a:schemeClr val="accent4">
                    <a:lumMod val="50000"/>
                  </a:schemeClr>
                </a:solidFill>
              </a:rPr>
              <a:t>aitäh</a:t>
            </a:r>
            <a:endParaRPr lang="et-EE" dirty="0">
              <a:solidFill>
                <a:schemeClr val="accent4">
                  <a:lumMod val="50000"/>
                </a:schemeClr>
              </a:solidFill>
            </a:endParaRPr>
          </a:p>
        </p:txBody>
      </p:sp>
      <p:sp>
        <p:nvSpPr>
          <p:cNvPr id="3" name="Sisu kohatäide 2">
            <a:extLst>
              <a:ext uri="{FF2B5EF4-FFF2-40B4-BE49-F238E27FC236}">
                <a16:creationId xmlns:a16="http://schemas.microsoft.com/office/drawing/2014/main" id="{A922E49F-DC7B-427A-99D9-D971A6A2438F}"/>
              </a:ext>
            </a:extLst>
          </p:cNvPr>
          <p:cNvSpPr>
            <a:spLocks noGrp="1"/>
          </p:cNvSpPr>
          <p:nvPr>
            <p:ph idx="1"/>
          </p:nvPr>
        </p:nvSpPr>
        <p:spPr/>
        <p:txBody>
          <a:bodyPr/>
          <a:lstStyle/>
          <a:p>
            <a:pPr algn="l"/>
            <a:r>
              <a:rPr lang="fi-FI" dirty="0" err="1">
                <a:solidFill>
                  <a:srgbClr val="A68F76"/>
                </a:solidFill>
              </a:rPr>
              <a:t>Contact</a:t>
            </a:r>
            <a:r>
              <a:rPr lang="fi-FI" dirty="0">
                <a:solidFill>
                  <a:srgbClr val="A68F76"/>
                </a:solidFill>
              </a:rPr>
              <a:t> </a:t>
            </a:r>
            <a:r>
              <a:rPr lang="fi-FI" dirty="0" err="1">
                <a:solidFill>
                  <a:srgbClr val="A68F76"/>
                </a:solidFill>
              </a:rPr>
              <a:t>information</a:t>
            </a:r>
            <a:r>
              <a:rPr lang="fi-FI" dirty="0">
                <a:solidFill>
                  <a:srgbClr val="A68F76"/>
                </a:solidFill>
              </a:rPr>
              <a:t>:</a:t>
            </a:r>
            <a:endParaRPr lang="et-EE" dirty="0">
              <a:solidFill>
                <a:srgbClr val="A68F76"/>
              </a:solidFill>
            </a:endParaRPr>
          </a:p>
        </p:txBody>
      </p:sp>
      <p:sp>
        <p:nvSpPr>
          <p:cNvPr id="4" name="Sisu kohatäide 3">
            <a:extLst>
              <a:ext uri="{FF2B5EF4-FFF2-40B4-BE49-F238E27FC236}">
                <a16:creationId xmlns:a16="http://schemas.microsoft.com/office/drawing/2014/main" id="{940A6A93-FBA9-488F-A49E-09E8D9833B2B}"/>
              </a:ext>
            </a:extLst>
          </p:cNvPr>
          <p:cNvSpPr>
            <a:spLocks noGrp="1"/>
          </p:cNvSpPr>
          <p:nvPr>
            <p:ph idx="10"/>
          </p:nvPr>
        </p:nvSpPr>
        <p:spPr>
          <a:xfrm>
            <a:off x="838200" y="3326675"/>
            <a:ext cx="10515600" cy="3036026"/>
          </a:xfrm>
        </p:spPr>
        <p:txBody>
          <a:bodyPr>
            <a:normAutofit/>
          </a:bodyPr>
          <a:lstStyle/>
          <a:p>
            <a:pPr algn="l"/>
            <a:r>
              <a:rPr lang="fi-FI" dirty="0">
                <a:solidFill>
                  <a:srgbClr val="A68F76"/>
                </a:solidFill>
              </a:rPr>
              <a:t>Ave Paaskivi</a:t>
            </a:r>
          </a:p>
          <a:p>
            <a:pPr algn="l"/>
            <a:endParaRPr lang="fi-FI" dirty="0">
              <a:solidFill>
                <a:srgbClr val="A68F76"/>
              </a:solidFill>
            </a:endParaRPr>
          </a:p>
          <a:p>
            <a:pPr algn="l"/>
            <a:r>
              <a:rPr lang="fi-FI" dirty="0">
                <a:solidFill>
                  <a:srgbClr val="A68F76"/>
                </a:solidFill>
              </a:rPr>
              <a:t>Mari Kontturi</a:t>
            </a:r>
          </a:p>
          <a:p>
            <a:pPr algn="l"/>
            <a:endParaRPr lang="fi-FI" dirty="0"/>
          </a:p>
          <a:p>
            <a:r>
              <a:rPr lang="en-GB" sz="2400" b="0" i="0" u="sng" strike="noStrike" dirty="0">
                <a:solidFill>
                  <a:srgbClr val="0563C1"/>
                </a:solidFill>
                <a:effectLst/>
                <a:latin typeface="Calibri" panose="020F0502020204030204" pitchFamily="34" charset="0"/>
                <a:hlinkClick r:id="rId2"/>
              </a:rPr>
              <a:t>https://luovi.fi/luovi/projektit/from-a-rookie-to-an-expert-international-paths-for-vetstaff/</a:t>
            </a:r>
            <a:r>
              <a:rPr lang="en-GB" sz="2400" b="0" i="0" dirty="0">
                <a:solidFill>
                  <a:srgbClr val="000000"/>
                </a:solidFill>
                <a:effectLst/>
                <a:latin typeface="Calibri" panose="020F0502020204030204" pitchFamily="34" charset="0"/>
              </a:rPr>
              <a:t> </a:t>
            </a:r>
            <a:endParaRPr lang="fi-FI" sz="2400" b="1" dirty="0"/>
          </a:p>
          <a:p>
            <a:endParaRPr lang="it-IT" sz="1100" b="1" dirty="0"/>
          </a:p>
          <a:p>
            <a:pPr algn="l"/>
            <a:endParaRPr lang="fi-FI" dirty="0"/>
          </a:p>
          <a:p>
            <a:pPr algn="l"/>
            <a:endParaRPr lang="fi-FI" dirty="0"/>
          </a:p>
          <a:p>
            <a:pPr algn="l"/>
            <a:endParaRPr lang="et-EE" dirty="0"/>
          </a:p>
        </p:txBody>
      </p:sp>
    </p:spTree>
    <p:extLst>
      <p:ext uri="{BB962C8B-B14F-4D97-AF65-F5344CB8AC3E}">
        <p14:creationId xmlns:p14="http://schemas.microsoft.com/office/powerpoint/2010/main" val="121809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C48F02-7D77-4D56-A7DD-D6F0B85DA931}"/>
              </a:ext>
            </a:extLst>
          </p:cNvPr>
          <p:cNvSpPr>
            <a:spLocks noGrp="1"/>
          </p:cNvSpPr>
          <p:nvPr>
            <p:ph type="title"/>
          </p:nvPr>
        </p:nvSpPr>
        <p:spPr/>
        <p:txBody>
          <a:bodyPr/>
          <a:lstStyle/>
          <a:p>
            <a:r>
              <a:rPr lang="en-US" dirty="0">
                <a:solidFill>
                  <a:srgbClr val="A68F76"/>
                </a:solidFill>
              </a:rPr>
              <a:t>Team</a:t>
            </a:r>
          </a:p>
        </p:txBody>
      </p:sp>
      <p:sp>
        <p:nvSpPr>
          <p:cNvPr id="12" name="Text Placeholder 3">
            <a:extLst>
              <a:ext uri="{FF2B5EF4-FFF2-40B4-BE49-F238E27FC236}">
                <a16:creationId xmlns:a16="http://schemas.microsoft.com/office/drawing/2014/main" id="{10902E65-B774-4332-9736-42F14E945F8B}"/>
              </a:ext>
            </a:extLst>
          </p:cNvPr>
          <p:cNvSpPr>
            <a:spLocks noGrp="1"/>
          </p:cNvSpPr>
          <p:nvPr>
            <p:ph type="body" sz="half" idx="2"/>
          </p:nvPr>
        </p:nvSpPr>
        <p:spPr/>
        <p:txBody>
          <a:bodyPr/>
          <a:lstStyle/>
          <a:p>
            <a:r>
              <a:rPr lang="fi-FI" dirty="0">
                <a:solidFill>
                  <a:srgbClr val="A68F76"/>
                </a:solidFill>
                <a:latin typeface="Arial" panose="020B0604020202020204" pitchFamily="34" charset="0"/>
                <a:cs typeface="Arial" panose="020B0604020202020204" pitchFamily="34" charset="0"/>
              </a:rPr>
              <a:t>Ammattiopisto Luovi, Finland</a:t>
            </a:r>
          </a:p>
          <a:p>
            <a:r>
              <a:rPr lang="fi-FI" dirty="0">
                <a:solidFill>
                  <a:srgbClr val="A68F76"/>
                </a:solidFill>
                <a:latin typeface="Arial" panose="020B0604020202020204" pitchFamily="34" charset="0"/>
                <a:cs typeface="Arial" panose="020B0604020202020204" pitchFamily="34" charset="0"/>
              </a:rPr>
              <a:t>Live, Finland</a:t>
            </a:r>
          </a:p>
          <a:p>
            <a:r>
              <a:rPr lang="nl-NL" i="0" dirty="0">
                <a:solidFill>
                  <a:srgbClr val="A68F76"/>
                </a:solidFill>
                <a:effectLst/>
                <a:latin typeface="Arial" panose="020B0604020202020204" pitchFamily="34" charset="0"/>
                <a:cs typeface="Arial" panose="020B0604020202020204" pitchFamily="34" charset="0"/>
              </a:rPr>
              <a:t>Kuressaare Ametikool, Estonia </a:t>
            </a:r>
            <a:endParaRPr lang="fi-FI" dirty="0">
              <a:solidFill>
                <a:srgbClr val="A68F76"/>
              </a:solidFill>
              <a:latin typeface="Arial" panose="020B0604020202020204" pitchFamily="34" charset="0"/>
              <a:cs typeface="Arial" panose="020B0604020202020204" pitchFamily="34" charset="0"/>
            </a:endParaRPr>
          </a:p>
          <a:p>
            <a:r>
              <a:rPr lang="fi-FI" dirty="0">
                <a:solidFill>
                  <a:srgbClr val="A68F76"/>
                </a:solidFill>
                <a:latin typeface="Arial" panose="020B0604020202020204" pitchFamily="34" charset="0"/>
                <a:cs typeface="Arial" panose="020B0604020202020204" pitchFamily="34" charset="0"/>
              </a:rPr>
              <a:t>ENAC, </a:t>
            </a:r>
            <a:r>
              <a:rPr lang="fi-FI" dirty="0" err="1">
                <a:solidFill>
                  <a:srgbClr val="A68F76"/>
                </a:solidFill>
                <a:latin typeface="Arial" panose="020B0604020202020204" pitchFamily="34" charset="0"/>
                <a:cs typeface="Arial" panose="020B0604020202020204" pitchFamily="34" charset="0"/>
              </a:rPr>
              <a:t>Italy</a:t>
            </a:r>
            <a:endParaRPr lang="fi-FI" dirty="0">
              <a:solidFill>
                <a:srgbClr val="A68F76"/>
              </a:solidFill>
              <a:latin typeface="Arial" panose="020B0604020202020204" pitchFamily="34" charset="0"/>
              <a:cs typeface="Arial" panose="020B0604020202020204" pitchFamily="34" charset="0"/>
            </a:endParaRPr>
          </a:p>
          <a:p>
            <a:r>
              <a:rPr lang="fi-FI" dirty="0">
                <a:solidFill>
                  <a:srgbClr val="A68F76"/>
                </a:solidFill>
                <a:latin typeface="Arial" panose="020B0604020202020204" pitchFamily="34" charset="0"/>
                <a:cs typeface="Arial" panose="020B0604020202020204" pitchFamily="34" charset="0"/>
              </a:rPr>
              <a:t>Centro San </a:t>
            </a:r>
            <a:r>
              <a:rPr lang="fi-FI" dirty="0" err="1">
                <a:solidFill>
                  <a:srgbClr val="A68F76"/>
                </a:solidFill>
                <a:latin typeface="Arial" panose="020B0604020202020204" pitchFamily="34" charset="0"/>
                <a:cs typeface="Arial" panose="020B0604020202020204" pitchFamily="34" charset="0"/>
              </a:rPr>
              <a:t>Viator</a:t>
            </a:r>
            <a:r>
              <a:rPr lang="fi-FI" dirty="0">
                <a:solidFill>
                  <a:srgbClr val="A68F76"/>
                </a:solidFill>
                <a:latin typeface="Arial" panose="020B0604020202020204" pitchFamily="34" charset="0"/>
                <a:cs typeface="Arial" panose="020B0604020202020204" pitchFamily="34" charset="0"/>
              </a:rPr>
              <a:t>, Spain</a:t>
            </a:r>
          </a:p>
          <a:p>
            <a:r>
              <a:rPr lang="fi-FI" dirty="0">
                <a:solidFill>
                  <a:srgbClr val="A68F76"/>
                </a:solidFill>
                <a:latin typeface="Arial" panose="020B0604020202020204" pitchFamily="34" charset="0"/>
                <a:cs typeface="Arial" panose="020B0604020202020204" pitchFamily="34" charset="0"/>
              </a:rPr>
              <a:t>Alfa-college, </a:t>
            </a:r>
            <a:r>
              <a:rPr lang="fi-FI" dirty="0" err="1">
                <a:solidFill>
                  <a:srgbClr val="A68F76"/>
                </a:solidFill>
                <a:latin typeface="Arial" panose="020B0604020202020204" pitchFamily="34" charset="0"/>
                <a:cs typeface="Arial" panose="020B0604020202020204" pitchFamily="34" charset="0"/>
              </a:rPr>
              <a:t>the</a:t>
            </a:r>
            <a:r>
              <a:rPr lang="fi-FI" dirty="0">
                <a:solidFill>
                  <a:srgbClr val="A68F76"/>
                </a:solidFill>
                <a:latin typeface="Arial" panose="020B0604020202020204" pitchFamily="34" charset="0"/>
                <a:cs typeface="Arial" panose="020B0604020202020204" pitchFamily="34" charset="0"/>
              </a:rPr>
              <a:t> </a:t>
            </a:r>
            <a:r>
              <a:rPr lang="fi-FI" dirty="0" err="1">
                <a:solidFill>
                  <a:srgbClr val="A68F76"/>
                </a:solidFill>
                <a:latin typeface="Arial" panose="020B0604020202020204" pitchFamily="34" charset="0"/>
                <a:cs typeface="Arial" panose="020B0604020202020204" pitchFamily="34" charset="0"/>
              </a:rPr>
              <a:t>Netherlands</a:t>
            </a:r>
            <a:endParaRPr lang="fi-FI" dirty="0">
              <a:solidFill>
                <a:srgbClr val="A68F76"/>
              </a:solidFill>
              <a:latin typeface="Arial" panose="020B0604020202020204" pitchFamily="34" charset="0"/>
              <a:cs typeface="Arial" panose="020B0604020202020204" pitchFamily="34" charset="0"/>
            </a:endParaRPr>
          </a:p>
          <a:p>
            <a:endParaRPr lang="en-US" dirty="0"/>
          </a:p>
        </p:txBody>
      </p:sp>
      <p:pic>
        <p:nvPicPr>
          <p:cNvPr id="5" name="Pilt 4" descr="Pilt, millel on kujutatud isik, rühm, poseerib, siseruumis&#10;&#10;Kirjeldus on genereeritud automaatselt">
            <a:extLst>
              <a:ext uri="{FF2B5EF4-FFF2-40B4-BE49-F238E27FC236}">
                <a16:creationId xmlns:a16="http://schemas.microsoft.com/office/drawing/2014/main" id="{67711098-83A9-4E90-B0C6-2CDAAEFE3433}"/>
              </a:ext>
            </a:extLst>
          </p:cNvPr>
          <p:cNvPicPr>
            <a:picLocks noChangeAspect="1"/>
          </p:cNvPicPr>
          <p:nvPr/>
        </p:nvPicPr>
        <p:blipFill rotWithShape="1">
          <a:blip r:embed="rId2"/>
          <a:srcRect l="6253" r="10376" b="-2"/>
          <a:stretch/>
        </p:blipFill>
        <p:spPr>
          <a:xfrm>
            <a:off x="5338354" y="1581149"/>
            <a:ext cx="6023384" cy="4993821"/>
          </a:xfrm>
          <a:prstGeom prst="rect">
            <a:avLst/>
          </a:prstGeom>
          <a:noFill/>
        </p:spPr>
      </p:pic>
    </p:spTree>
    <p:extLst>
      <p:ext uri="{BB962C8B-B14F-4D97-AF65-F5344CB8AC3E}">
        <p14:creationId xmlns:p14="http://schemas.microsoft.com/office/powerpoint/2010/main" val="129111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373A5-FFE6-4C3D-9478-811307AE4CCB}"/>
              </a:ext>
            </a:extLst>
          </p:cNvPr>
          <p:cNvSpPr>
            <a:spLocks noGrp="1"/>
          </p:cNvSpPr>
          <p:nvPr>
            <p:ph type="title"/>
          </p:nvPr>
        </p:nvSpPr>
        <p:spPr/>
        <p:txBody>
          <a:bodyPr/>
          <a:lstStyle/>
          <a:p>
            <a:r>
              <a:rPr lang="fi-FI" dirty="0" err="1">
                <a:solidFill>
                  <a:srgbClr val="A68F76"/>
                </a:solidFill>
              </a:rPr>
              <a:t>Understanding</a:t>
            </a:r>
            <a:r>
              <a:rPr lang="fi-FI" dirty="0">
                <a:solidFill>
                  <a:srgbClr val="A68F76"/>
                </a:solidFill>
              </a:rPr>
              <a:t> </a:t>
            </a:r>
            <a:r>
              <a:rPr lang="fi-FI" dirty="0" err="1">
                <a:solidFill>
                  <a:srgbClr val="A68F76"/>
                </a:solidFill>
              </a:rPr>
              <a:t>the</a:t>
            </a:r>
            <a:r>
              <a:rPr lang="fi-FI" dirty="0">
                <a:solidFill>
                  <a:srgbClr val="A68F76"/>
                </a:solidFill>
              </a:rPr>
              <a:t> </a:t>
            </a:r>
            <a:r>
              <a:rPr lang="fi-FI" dirty="0" err="1">
                <a:solidFill>
                  <a:srgbClr val="A68F76"/>
                </a:solidFill>
              </a:rPr>
              <a:t>Core</a:t>
            </a:r>
            <a:r>
              <a:rPr lang="fi-FI" dirty="0">
                <a:solidFill>
                  <a:srgbClr val="A68F76"/>
                </a:solidFill>
              </a:rPr>
              <a:t> </a:t>
            </a:r>
            <a:r>
              <a:rPr lang="fi-FI" dirty="0" err="1">
                <a:solidFill>
                  <a:srgbClr val="A68F76"/>
                </a:solidFill>
              </a:rPr>
              <a:t>Skills</a:t>
            </a:r>
            <a:r>
              <a:rPr lang="fi-FI" dirty="0">
                <a:solidFill>
                  <a:srgbClr val="A68F76"/>
                </a:solidFill>
              </a:rPr>
              <a:t> of VET </a:t>
            </a:r>
            <a:r>
              <a:rPr lang="fi-FI" dirty="0" err="1">
                <a:solidFill>
                  <a:srgbClr val="A68F76"/>
                </a:solidFill>
              </a:rPr>
              <a:t>staff</a:t>
            </a:r>
            <a:endParaRPr lang="fi-FI" dirty="0">
              <a:solidFill>
                <a:srgbClr val="A68F76"/>
              </a:solidFill>
            </a:endParaRPr>
          </a:p>
        </p:txBody>
      </p:sp>
      <p:sp>
        <p:nvSpPr>
          <p:cNvPr id="3" name="Sisällön paikkamerkki 2">
            <a:extLst>
              <a:ext uri="{FF2B5EF4-FFF2-40B4-BE49-F238E27FC236}">
                <a16:creationId xmlns:a16="http://schemas.microsoft.com/office/drawing/2014/main" id="{ED14D4F7-08B7-433B-95A5-D9EA06E64D28}"/>
              </a:ext>
            </a:extLst>
          </p:cNvPr>
          <p:cNvSpPr>
            <a:spLocks noGrp="1"/>
          </p:cNvSpPr>
          <p:nvPr>
            <p:ph idx="1"/>
          </p:nvPr>
        </p:nvSpPr>
        <p:spPr/>
        <p:txBody>
          <a:bodyPr>
            <a:normAutofit fontScale="70000" lnSpcReduction="20000"/>
          </a:bodyPr>
          <a:lstStyle/>
          <a:p>
            <a:pPr>
              <a:lnSpc>
                <a:spcPct val="90000"/>
              </a:lnSpc>
            </a:pPr>
            <a:r>
              <a:rPr lang="fi-FI" sz="2800" dirty="0" err="1">
                <a:solidFill>
                  <a:srgbClr val="A68F76"/>
                </a:solidFill>
              </a:rPr>
              <a:t>Many</a:t>
            </a:r>
            <a:r>
              <a:rPr lang="fi-FI" sz="2800" dirty="0">
                <a:solidFill>
                  <a:srgbClr val="A68F76"/>
                </a:solidFill>
              </a:rPr>
              <a:t> </a:t>
            </a:r>
            <a:r>
              <a:rPr lang="fi-FI" sz="2800" dirty="0" err="1">
                <a:solidFill>
                  <a:srgbClr val="A68F76"/>
                </a:solidFill>
              </a:rPr>
              <a:t>ways</a:t>
            </a:r>
            <a:r>
              <a:rPr lang="fi-FI" sz="2800" dirty="0">
                <a:solidFill>
                  <a:srgbClr val="A68F76"/>
                </a:solidFill>
              </a:rPr>
              <a:t> to </a:t>
            </a:r>
            <a:r>
              <a:rPr lang="fi-FI" sz="2800" dirty="0" err="1">
                <a:solidFill>
                  <a:srgbClr val="A68F76"/>
                </a:solidFill>
              </a:rPr>
              <a:t>participate</a:t>
            </a:r>
            <a:r>
              <a:rPr lang="fi-FI" sz="2800" dirty="0">
                <a:solidFill>
                  <a:srgbClr val="A68F76"/>
                </a:solidFill>
              </a:rPr>
              <a:t> in </a:t>
            </a:r>
            <a:r>
              <a:rPr lang="fi-FI" sz="2800" dirty="0" err="1">
                <a:solidFill>
                  <a:srgbClr val="A68F76"/>
                </a:solidFill>
              </a:rPr>
              <a:t>international</a:t>
            </a:r>
            <a:r>
              <a:rPr lang="fi-FI" sz="2800" dirty="0">
                <a:solidFill>
                  <a:srgbClr val="A68F76"/>
                </a:solidFill>
              </a:rPr>
              <a:t> </a:t>
            </a:r>
            <a:r>
              <a:rPr lang="fi-FI" sz="2800" dirty="0" err="1">
                <a:solidFill>
                  <a:srgbClr val="A68F76"/>
                </a:solidFill>
              </a:rPr>
              <a:t>activities</a:t>
            </a:r>
            <a:r>
              <a:rPr lang="fi-FI" sz="2800" dirty="0">
                <a:solidFill>
                  <a:srgbClr val="A68F76"/>
                </a:solidFill>
              </a:rPr>
              <a:t>, </a:t>
            </a:r>
            <a:r>
              <a:rPr lang="fi-FI" sz="2800" dirty="0" err="1">
                <a:solidFill>
                  <a:srgbClr val="A68F76"/>
                </a:solidFill>
              </a:rPr>
              <a:t>different</a:t>
            </a:r>
            <a:r>
              <a:rPr lang="fi-FI" sz="2800" dirty="0">
                <a:solidFill>
                  <a:srgbClr val="A68F76"/>
                </a:solidFill>
              </a:rPr>
              <a:t> </a:t>
            </a:r>
            <a:r>
              <a:rPr lang="fi-FI" sz="2800" dirty="0" err="1">
                <a:solidFill>
                  <a:srgbClr val="A68F76"/>
                </a:solidFill>
              </a:rPr>
              <a:t>types</a:t>
            </a:r>
            <a:r>
              <a:rPr lang="fi-FI" sz="2800" dirty="0">
                <a:solidFill>
                  <a:srgbClr val="A68F76"/>
                </a:solidFill>
              </a:rPr>
              <a:t> of </a:t>
            </a:r>
            <a:r>
              <a:rPr lang="fi-FI" sz="2800" dirty="0" err="1">
                <a:solidFill>
                  <a:srgbClr val="A68F76"/>
                </a:solidFill>
              </a:rPr>
              <a:t>tasks</a:t>
            </a:r>
            <a:r>
              <a:rPr lang="fi-FI" sz="2800" dirty="0">
                <a:solidFill>
                  <a:srgbClr val="A68F76"/>
                </a:solidFill>
              </a:rPr>
              <a:t> </a:t>
            </a:r>
            <a:r>
              <a:rPr lang="fi-FI" sz="2800" dirty="0" err="1">
                <a:solidFill>
                  <a:srgbClr val="A68F76"/>
                </a:solidFill>
              </a:rPr>
              <a:t>e.g</a:t>
            </a:r>
            <a:r>
              <a:rPr lang="fi-FI" sz="2800" dirty="0">
                <a:solidFill>
                  <a:srgbClr val="A68F76"/>
                </a:solidFill>
              </a:rPr>
              <a:t>. </a:t>
            </a:r>
            <a:r>
              <a:rPr lang="fi-FI" sz="2800" dirty="0" err="1">
                <a:solidFill>
                  <a:srgbClr val="A68F76"/>
                </a:solidFill>
              </a:rPr>
              <a:t>coordinating</a:t>
            </a:r>
            <a:r>
              <a:rPr lang="fi-FI" sz="2800" dirty="0">
                <a:solidFill>
                  <a:srgbClr val="A68F76"/>
                </a:solidFill>
              </a:rPr>
              <a:t> </a:t>
            </a:r>
            <a:r>
              <a:rPr lang="fi-FI" sz="2800" dirty="0" err="1">
                <a:solidFill>
                  <a:srgbClr val="A68F76"/>
                </a:solidFill>
              </a:rPr>
              <a:t>outgoing</a:t>
            </a:r>
            <a:r>
              <a:rPr lang="fi-FI" sz="2800" dirty="0">
                <a:solidFill>
                  <a:srgbClr val="A68F76"/>
                </a:solidFill>
              </a:rPr>
              <a:t> </a:t>
            </a:r>
            <a:r>
              <a:rPr lang="fi-FI" sz="2800" dirty="0" err="1">
                <a:solidFill>
                  <a:srgbClr val="A68F76"/>
                </a:solidFill>
              </a:rPr>
              <a:t>mobilities</a:t>
            </a:r>
            <a:r>
              <a:rPr lang="fi-FI" sz="2800" dirty="0">
                <a:solidFill>
                  <a:srgbClr val="A68F76"/>
                </a:solidFill>
              </a:rPr>
              <a:t>, </a:t>
            </a:r>
            <a:r>
              <a:rPr lang="fi-FI" sz="2800" dirty="0" err="1">
                <a:solidFill>
                  <a:srgbClr val="A68F76"/>
                </a:solidFill>
              </a:rPr>
              <a:t>coordinating</a:t>
            </a:r>
            <a:r>
              <a:rPr lang="fi-FI" sz="2800" dirty="0">
                <a:solidFill>
                  <a:srgbClr val="A68F76"/>
                </a:solidFill>
              </a:rPr>
              <a:t> </a:t>
            </a:r>
            <a:r>
              <a:rPr lang="fi-FI" sz="2800" dirty="0" err="1">
                <a:solidFill>
                  <a:srgbClr val="A68F76"/>
                </a:solidFill>
              </a:rPr>
              <a:t>incoming</a:t>
            </a:r>
            <a:r>
              <a:rPr lang="fi-FI" sz="2800" dirty="0">
                <a:solidFill>
                  <a:srgbClr val="A68F76"/>
                </a:solidFill>
              </a:rPr>
              <a:t> </a:t>
            </a:r>
            <a:r>
              <a:rPr lang="fi-FI" sz="2800" dirty="0" err="1">
                <a:solidFill>
                  <a:srgbClr val="A68F76"/>
                </a:solidFill>
              </a:rPr>
              <a:t>mobilities</a:t>
            </a:r>
            <a:r>
              <a:rPr lang="fi-FI" sz="2800" dirty="0">
                <a:solidFill>
                  <a:srgbClr val="A68F76"/>
                </a:solidFill>
              </a:rPr>
              <a:t>, </a:t>
            </a:r>
            <a:r>
              <a:rPr lang="fi-FI" sz="2800" dirty="0" err="1">
                <a:solidFill>
                  <a:srgbClr val="A68F76"/>
                </a:solidFill>
              </a:rPr>
              <a:t>writing</a:t>
            </a:r>
            <a:r>
              <a:rPr lang="fi-FI" sz="2800" dirty="0">
                <a:solidFill>
                  <a:srgbClr val="A68F76"/>
                </a:solidFill>
              </a:rPr>
              <a:t> </a:t>
            </a:r>
            <a:r>
              <a:rPr lang="fi-FI" sz="2800" dirty="0" err="1">
                <a:solidFill>
                  <a:srgbClr val="A68F76"/>
                </a:solidFill>
              </a:rPr>
              <a:t>applications</a:t>
            </a:r>
            <a:r>
              <a:rPr lang="fi-FI" sz="2800" dirty="0">
                <a:solidFill>
                  <a:srgbClr val="A68F76"/>
                </a:solidFill>
              </a:rPr>
              <a:t>, </a:t>
            </a:r>
            <a:r>
              <a:rPr lang="fi-FI" sz="2800" dirty="0" err="1">
                <a:solidFill>
                  <a:srgbClr val="A68F76"/>
                </a:solidFill>
              </a:rPr>
              <a:t>organising</a:t>
            </a:r>
            <a:r>
              <a:rPr lang="fi-FI" sz="2800" dirty="0">
                <a:solidFill>
                  <a:srgbClr val="A68F76"/>
                </a:solidFill>
              </a:rPr>
              <a:t> </a:t>
            </a:r>
            <a:r>
              <a:rPr lang="fi-FI" sz="2800" dirty="0" err="1">
                <a:solidFill>
                  <a:srgbClr val="A68F76"/>
                </a:solidFill>
              </a:rPr>
              <a:t>events</a:t>
            </a:r>
            <a:r>
              <a:rPr lang="fi-FI" sz="2800" dirty="0">
                <a:solidFill>
                  <a:srgbClr val="A68F76"/>
                </a:solidFill>
              </a:rPr>
              <a:t>, </a:t>
            </a:r>
            <a:r>
              <a:rPr lang="fi-FI" sz="2800" dirty="0" err="1">
                <a:solidFill>
                  <a:srgbClr val="A68F76"/>
                </a:solidFill>
              </a:rPr>
              <a:t>internationalisation</a:t>
            </a:r>
            <a:r>
              <a:rPr lang="fi-FI" sz="2800" dirty="0">
                <a:solidFill>
                  <a:srgbClr val="A68F76"/>
                </a:solidFill>
              </a:rPr>
              <a:t> </a:t>
            </a:r>
            <a:r>
              <a:rPr lang="fi-FI" sz="2800" dirty="0" err="1">
                <a:solidFill>
                  <a:srgbClr val="A68F76"/>
                </a:solidFill>
              </a:rPr>
              <a:t>strategies</a:t>
            </a:r>
            <a:r>
              <a:rPr lang="fi-FI" sz="2800" dirty="0">
                <a:solidFill>
                  <a:srgbClr val="A68F76"/>
                </a:solidFill>
              </a:rPr>
              <a:t>, </a:t>
            </a:r>
            <a:r>
              <a:rPr lang="fi-FI" sz="2800" dirty="0" err="1">
                <a:solidFill>
                  <a:srgbClr val="A68F76"/>
                </a:solidFill>
              </a:rPr>
              <a:t>infos</a:t>
            </a:r>
            <a:r>
              <a:rPr lang="fi-FI" sz="2800" dirty="0">
                <a:solidFill>
                  <a:srgbClr val="A68F76"/>
                </a:solidFill>
              </a:rPr>
              <a:t>, </a:t>
            </a:r>
            <a:r>
              <a:rPr lang="fi-FI" sz="2800" dirty="0" err="1">
                <a:solidFill>
                  <a:srgbClr val="A68F76"/>
                </a:solidFill>
              </a:rPr>
              <a:t>practical</a:t>
            </a:r>
            <a:r>
              <a:rPr lang="fi-FI" sz="2800" dirty="0">
                <a:solidFill>
                  <a:srgbClr val="A68F76"/>
                </a:solidFill>
              </a:rPr>
              <a:t> </a:t>
            </a:r>
            <a:r>
              <a:rPr lang="fi-FI" sz="2800" dirty="0" err="1">
                <a:solidFill>
                  <a:srgbClr val="A68F76"/>
                </a:solidFill>
              </a:rPr>
              <a:t>arrangements</a:t>
            </a:r>
            <a:r>
              <a:rPr lang="fi-FI" sz="2800" dirty="0">
                <a:solidFill>
                  <a:srgbClr val="A68F76"/>
                </a:solidFill>
              </a:rPr>
              <a:t>, </a:t>
            </a:r>
            <a:r>
              <a:rPr lang="fi-FI" sz="2800" dirty="0" err="1">
                <a:solidFill>
                  <a:srgbClr val="A68F76"/>
                </a:solidFill>
              </a:rPr>
              <a:t>virtual</a:t>
            </a:r>
            <a:r>
              <a:rPr lang="fi-FI" sz="2800" dirty="0">
                <a:solidFill>
                  <a:srgbClr val="A68F76"/>
                </a:solidFill>
              </a:rPr>
              <a:t> </a:t>
            </a:r>
            <a:r>
              <a:rPr lang="fi-FI" sz="2800" dirty="0" err="1">
                <a:solidFill>
                  <a:srgbClr val="A68F76"/>
                </a:solidFill>
              </a:rPr>
              <a:t>collaboration</a:t>
            </a:r>
            <a:r>
              <a:rPr lang="fi-FI" sz="2800" dirty="0">
                <a:solidFill>
                  <a:srgbClr val="A68F76"/>
                </a:solidFill>
              </a:rPr>
              <a:t>, </a:t>
            </a:r>
            <a:r>
              <a:rPr lang="fi-FI" sz="2800" dirty="0" err="1">
                <a:solidFill>
                  <a:srgbClr val="A68F76"/>
                </a:solidFill>
              </a:rPr>
              <a:t>networking</a:t>
            </a:r>
            <a:r>
              <a:rPr lang="fi-FI" sz="2800" dirty="0">
                <a:solidFill>
                  <a:srgbClr val="A68F76"/>
                </a:solidFill>
              </a:rPr>
              <a:t> and </a:t>
            </a:r>
            <a:r>
              <a:rPr lang="fi-FI" sz="2800" dirty="0" err="1">
                <a:solidFill>
                  <a:srgbClr val="A68F76"/>
                </a:solidFill>
              </a:rPr>
              <a:t>partnerships</a:t>
            </a:r>
            <a:r>
              <a:rPr lang="fi-FI" sz="2800" dirty="0">
                <a:solidFill>
                  <a:srgbClr val="A68F76"/>
                </a:solidFill>
              </a:rPr>
              <a:t>, </a:t>
            </a:r>
            <a:r>
              <a:rPr lang="fi-FI" sz="2800" dirty="0" err="1">
                <a:solidFill>
                  <a:srgbClr val="A68F76"/>
                </a:solidFill>
              </a:rPr>
              <a:t>internationalisation</a:t>
            </a:r>
            <a:r>
              <a:rPr lang="fi-FI" sz="2800" dirty="0">
                <a:solidFill>
                  <a:srgbClr val="A68F76"/>
                </a:solidFill>
              </a:rPr>
              <a:t> in </a:t>
            </a:r>
            <a:r>
              <a:rPr lang="fi-FI" sz="2800" dirty="0" err="1">
                <a:solidFill>
                  <a:srgbClr val="A68F76"/>
                </a:solidFill>
              </a:rPr>
              <a:t>teaching</a:t>
            </a:r>
            <a:r>
              <a:rPr lang="fi-FI" sz="2800" dirty="0">
                <a:solidFill>
                  <a:srgbClr val="A68F76"/>
                </a:solidFill>
              </a:rPr>
              <a:t> and </a:t>
            </a:r>
            <a:r>
              <a:rPr lang="fi-FI" sz="2800" dirty="0" err="1">
                <a:solidFill>
                  <a:srgbClr val="A68F76"/>
                </a:solidFill>
              </a:rPr>
              <a:t>learning</a:t>
            </a:r>
            <a:endParaRPr lang="fi-FI" sz="2800" dirty="0">
              <a:solidFill>
                <a:srgbClr val="A68F76"/>
              </a:solidFill>
            </a:endParaRPr>
          </a:p>
          <a:p>
            <a:pPr>
              <a:lnSpc>
                <a:spcPct val="90000"/>
              </a:lnSpc>
            </a:pPr>
            <a:r>
              <a:rPr lang="fi-FI" sz="2800" dirty="0" err="1">
                <a:solidFill>
                  <a:srgbClr val="A68F76"/>
                </a:solidFill>
              </a:rPr>
              <a:t>Different</a:t>
            </a:r>
            <a:r>
              <a:rPr lang="fi-FI" sz="2800" dirty="0">
                <a:solidFill>
                  <a:srgbClr val="A68F76"/>
                </a:solidFill>
              </a:rPr>
              <a:t> </a:t>
            </a:r>
            <a:r>
              <a:rPr lang="fi-FI" sz="2800" dirty="0" err="1">
                <a:solidFill>
                  <a:srgbClr val="A68F76"/>
                </a:solidFill>
              </a:rPr>
              <a:t>skills</a:t>
            </a:r>
            <a:r>
              <a:rPr lang="fi-FI" sz="2800" dirty="0">
                <a:solidFill>
                  <a:srgbClr val="A68F76"/>
                </a:solidFill>
              </a:rPr>
              <a:t> </a:t>
            </a:r>
            <a:r>
              <a:rPr lang="fi-FI" sz="2800" dirty="0" err="1">
                <a:solidFill>
                  <a:srgbClr val="A68F76"/>
                </a:solidFill>
              </a:rPr>
              <a:t>needed</a:t>
            </a:r>
            <a:endParaRPr lang="fi-FI" sz="2800" dirty="0">
              <a:solidFill>
                <a:srgbClr val="A68F76"/>
              </a:solidFill>
            </a:endParaRPr>
          </a:p>
          <a:p>
            <a:pPr>
              <a:lnSpc>
                <a:spcPct val="90000"/>
              </a:lnSpc>
            </a:pPr>
            <a:r>
              <a:rPr lang="fi-FI" sz="2800" dirty="0" err="1">
                <a:solidFill>
                  <a:srgbClr val="A68F76"/>
                </a:solidFill>
              </a:rPr>
              <a:t>Carrying</a:t>
            </a:r>
            <a:r>
              <a:rPr lang="fi-FI" sz="2800" dirty="0">
                <a:solidFill>
                  <a:srgbClr val="A68F76"/>
                </a:solidFill>
              </a:rPr>
              <a:t> out a </a:t>
            </a:r>
            <a:r>
              <a:rPr lang="fi-FI" sz="2800" dirty="0" err="1">
                <a:solidFill>
                  <a:srgbClr val="A68F76"/>
                </a:solidFill>
              </a:rPr>
              <a:t>small</a:t>
            </a:r>
            <a:r>
              <a:rPr lang="fi-FI" sz="2800" dirty="0">
                <a:solidFill>
                  <a:srgbClr val="A68F76"/>
                </a:solidFill>
              </a:rPr>
              <a:t> </a:t>
            </a:r>
            <a:r>
              <a:rPr lang="fi-FI" sz="2800" dirty="0" err="1">
                <a:solidFill>
                  <a:srgbClr val="A68F76"/>
                </a:solidFill>
              </a:rPr>
              <a:t>survey</a:t>
            </a:r>
            <a:r>
              <a:rPr lang="fi-FI" sz="2800" dirty="0">
                <a:solidFill>
                  <a:srgbClr val="A68F76"/>
                </a:solidFill>
              </a:rPr>
              <a:t> in </a:t>
            </a:r>
            <a:r>
              <a:rPr lang="fi-FI" sz="2800" dirty="0" err="1">
                <a:solidFill>
                  <a:srgbClr val="A68F76"/>
                </a:solidFill>
              </a:rPr>
              <a:t>your</a:t>
            </a:r>
            <a:r>
              <a:rPr lang="fi-FI" sz="2800" dirty="0">
                <a:solidFill>
                  <a:srgbClr val="A68F76"/>
                </a:solidFill>
              </a:rPr>
              <a:t> </a:t>
            </a:r>
            <a:r>
              <a:rPr lang="fi-FI" sz="2800" dirty="0" err="1">
                <a:solidFill>
                  <a:srgbClr val="A68F76"/>
                </a:solidFill>
              </a:rPr>
              <a:t>organisation</a:t>
            </a:r>
            <a:endParaRPr lang="fi-FI" sz="2800" dirty="0">
              <a:solidFill>
                <a:srgbClr val="A68F76"/>
              </a:solidFill>
            </a:endParaRPr>
          </a:p>
          <a:p>
            <a:pPr>
              <a:lnSpc>
                <a:spcPct val="90000"/>
              </a:lnSpc>
            </a:pPr>
            <a:r>
              <a:rPr lang="fi-FI" sz="2800" dirty="0" err="1">
                <a:solidFill>
                  <a:srgbClr val="A68F76"/>
                </a:solidFill>
              </a:rPr>
              <a:t>Existing</a:t>
            </a:r>
            <a:r>
              <a:rPr lang="fi-FI" sz="2800" dirty="0">
                <a:solidFill>
                  <a:srgbClr val="A68F76"/>
                </a:solidFill>
              </a:rPr>
              <a:t> </a:t>
            </a:r>
            <a:r>
              <a:rPr lang="fi-FI" sz="2800" dirty="0" err="1">
                <a:solidFill>
                  <a:srgbClr val="A68F76"/>
                </a:solidFill>
              </a:rPr>
              <a:t>experience</a:t>
            </a:r>
            <a:r>
              <a:rPr lang="fi-FI" sz="2800" dirty="0">
                <a:solidFill>
                  <a:srgbClr val="A68F76"/>
                </a:solidFill>
              </a:rPr>
              <a:t>, </a:t>
            </a:r>
            <a:r>
              <a:rPr lang="fi-FI" sz="2800" dirty="0" err="1">
                <a:solidFill>
                  <a:srgbClr val="A68F76"/>
                </a:solidFill>
              </a:rPr>
              <a:t>skills</a:t>
            </a:r>
            <a:r>
              <a:rPr lang="fi-FI" sz="2800" dirty="0">
                <a:solidFill>
                  <a:srgbClr val="A68F76"/>
                </a:solidFill>
              </a:rPr>
              <a:t> and </a:t>
            </a:r>
            <a:r>
              <a:rPr lang="fi-FI" sz="2800" dirty="0" err="1">
                <a:solidFill>
                  <a:srgbClr val="A68F76"/>
                </a:solidFill>
              </a:rPr>
              <a:t>competences</a:t>
            </a:r>
            <a:endParaRPr lang="fi-FI" sz="2800" dirty="0">
              <a:solidFill>
                <a:srgbClr val="A68F76"/>
              </a:solidFill>
            </a:endParaRPr>
          </a:p>
          <a:p>
            <a:pPr>
              <a:lnSpc>
                <a:spcPct val="90000"/>
              </a:lnSpc>
            </a:pPr>
            <a:r>
              <a:rPr lang="fi-FI" sz="2800" dirty="0" err="1">
                <a:solidFill>
                  <a:srgbClr val="A68F76"/>
                </a:solidFill>
              </a:rPr>
              <a:t>Objectives</a:t>
            </a:r>
            <a:endParaRPr lang="fi-FI" sz="2800" dirty="0">
              <a:solidFill>
                <a:srgbClr val="A68F76"/>
              </a:solidFill>
            </a:endParaRPr>
          </a:p>
          <a:p>
            <a:pPr>
              <a:lnSpc>
                <a:spcPct val="90000"/>
              </a:lnSpc>
            </a:pPr>
            <a:r>
              <a:rPr lang="fi-FI" dirty="0">
                <a:solidFill>
                  <a:srgbClr val="A68F76"/>
                </a:solidFill>
              </a:rPr>
              <a:t>Training </a:t>
            </a:r>
            <a:r>
              <a:rPr lang="fi-FI" dirty="0" err="1">
                <a:solidFill>
                  <a:srgbClr val="A68F76"/>
                </a:solidFill>
              </a:rPr>
              <a:t>needs</a:t>
            </a:r>
            <a:endParaRPr lang="fi-FI" dirty="0">
              <a:solidFill>
                <a:srgbClr val="A68F76"/>
              </a:solidFill>
            </a:endParaRPr>
          </a:p>
          <a:p>
            <a:pPr>
              <a:lnSpc>
                <a:spcPct val="90000"/>
              </a:lnSpc>
            </a:pPr>
            <a:r>
              <a:rPr lang="fi-FI" sz="2800" dirty="0">
                <a:solidFill>
                  <a:srgbClr val="A68F76"/>
                </a:solidFill>
              </a:rPr>
              <a:t>Erasmus+ </a:t>
            </a:r>
            <a:r>
              <a:rPr lang="fi-FI" sz="2800" dirty="0" err="1">
                <a:solidFill>
                  <a:srgbClr val="A68F76"/>
                </a:solidFill>
              </a:rPr>
              <a:t>offers</a:t>
            </a:r>
            <a:r>
              <a:rPr lang="fi-FI" sz="2800" dirty="0">
                <a:solidFill>
                  <a:srgbClr val="A68F76"/>
                </a:solidFill>
              </a:rPr>
              <a:t> </a:t>
            </a:r>
            <a:r>
              <a:rPr lang="fi-FI" sz="2800" dirty="0" err="1">
                <a:solidFill>
                  <a:srgbClr val="A68F76"/>
                </a:solidFill>
              </a:rPr>
              <a:t>many</a:t>
            </a:r>
            <a:r>
              <a:rPr lang="fi-FI" sz="2800" dirty="0">
                <a:solidFill>
                  <a:srgbClr val="A68F76"/>
                </a:solidFill>
              </a:rPr>
              <a:t> </a:t>
            </a:r>
            <a:r>
              <a:rPr lang="fi-FI" sz="2800" dirty="0" err="1">
                <a:solidFill>
                  <a:srgbClr val="A68F76"/>
                </a:solidFill>
              </a:rPr>
              <a:t>possibilities</a:t>
            </a:r>
            <a:r>
              <a:rPr lang="fi-FI" sz="2800" dirty="0">
                <a:solidFill>
                  <a:srgbClr val="A68F76"/>
                </a:solidFill>
              </a:rPr>
              <a:t> to </a:t>
            </a:r>
            <a:r>
              <a:rPr lang="fi-FI" sz="2800" dirty="0" err="1">
                <a:solidFill>
                  <a:srgbClr val="A68F76"/>
                </a:solidFill>
              </a:rPr>
              <a:t>support</a:t>
            </a:r>
            <a:r>
              <a:rPr lang="fi-FI" sz="2800" dirty="0">
                <a:solidFill>
                  <a:srgbClr val="A68F76"/>
                </a:solidFill>
              </a:rPr>
              <a:t> </a:t>
            </a:r>
            <a:r>
              <a:rPr lang="fi-FI" sz="2800" dirty="0" err="1">
                <a:solidFill>
                  <a:srgbClr val="A68F76"/>
                </a:solidFill>
              </a:rPr>
              <a:t>staff</a:t>
            </a:r>
            <a:r>
              <a:rPr lang="fi-FI" sz="2800" dirty="0">
                <a:solidFill>
                  <a:srgbClr val="A68F76"/>
                </a:solidFill>
              </a:rPr>
              <a:t> </a:t>
            </a:r>
            <a:r>
              <a:rPr lang="fi-FI" sz="2800" dirty="0" err="1">
                <a:solidFill>
                  <a:srgbClr val="A68F76"/>
                </a:solidFill>
              </a:rPr>
              <a:t>development</a:t>
            </a:r>
            <a:endParaRPr lang="fi-FI" sz="2800" dirty="0">
              <a:solidFill>
                <a:srgbClr val="A68F76"/>
              </a:solidFill>
            </a:endParaRPr>
          </a:p>
          <a:p>
            <a:endParaRPr lang="fi-FI" dirty="0"/>
          </a:p>
        </p:txBody>
      </p:sp>
    </p:spTree>
    <p:extLst>
      <p:ext uri="{BB962C8B-B14F-4D97-AF65-F5344CB8AC3E}">
        <p14:creationId xmlns:p14="http://schemas.microsoft.com/office/powerpoint/2010/main" val="376556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29CF8E-96CA-433B-9B2D-BF57BE2B0BA8}"/>
              </a:ext>
            </a:extLst>
          </p:cNvPr>
          <p:cNvSpPr>
            <a:spLocks noGrp="1"/>
          </p:cNvSpPr>
          <p:nvPr>
            <p:ph type="title"/>
          </p:nvPr>
        </p:nvSpPr>
        <p:spPr/>
        <p:txBody>
          <a:bodyPr/>
          <a:lstStyle/>
          <a:p>
            <a:r>
              <a:rPr lang="fi-FI" dirty="0" err="1"/>
              <a:t>What</a:t>
            </a:r>
            <a:r>
              <a:rPr lang="fi-FI" dirty="0"/>
              <a:t> </a:t>
            </a:r>
            <a:r>
              <a:rPr lang="fi-FI" dirty="0" err="1"/>
              <a:t>do</a:t>
            </a:r>
            <a:r>
              <a:rPr lang="fi-FI" dirty="0"/>
              <a:t> we </a:t>
            </a:r>
            <a:r>
              <a:rPr lang="fi-FI" dirty="0" err="1"/>
              <a:t>do</a:t>
            </a:r>
            <a:r>
              <a:rPr lang="fi-FI" dirty="0"/>
              <a:t> in REX VET?</a:t>
            </a:r>
          </a:p>
        </p:txBody>
      </p:sp>
      <p:graphicFrame>
        <p:nvGraphicFramePr>
          <p:cNvPr id="4" name="Sisällön paikkamerkki 3">
            <a:extLst>
              <a:ext uri="{FF2B5EF4-FFF2-40B4-BE49-F238E27FC236}">
                <a16:creationId xmlns:a16="http://schemas.microsoft.com/office/drawing/2014/main" id="{369050E3-E694-4947-899E-B3363689A29F}"/>
              </a:ext>
            </a:extLst>
          </p:cNvPr>
          <p:cNvGraphicFramePr>
            <a:graphicFrameLocks noGrp="1"/>
          </p:cNvGraphicFramePr>
          <p:nvPr>
            <p:ph idx="1"/>
            <p:extLst>
              <p:ext uri="{D42A27DB-BD31-4B8C-83A1-F6EECF244321}">
                <p14:modId xmlns:p14="http://schemas.microsoft.com/office/powerpoint/2010/main" val="1603205468"/>
              </p:ext>
            </p:extLst>
          </p:nvPr>
        </p:nvGraphicFramePr>
        <p:xfrm>
          <a:off x="838200" y="2835275"/>
          <a:ext cx="10515600" cy="334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92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E8317B-AABF-4FFA-B1E1-1CBD426AD293}"/>
              </a:ext>
            </a:extLst>
          </p:cNvPr>
          <p:cNvSpPr>
            <a:spLocks noGrp="1"/>
          </p:cNvSpPr>
          <p:nvPr>
            <p:ph type="title"/>
          </p:nvPr>
        </p:nvSpPr>
        <p:spPr/>
        <p:txBody>
          <a:bodyPr/>
          <a:lstStyle/>
          <a:p>
            <a:r>
              <a:rPr lang="fi-FI" dirty="0" err="1">
                <a:solidFill>
                  <a:srgbClr val="A68F76"/>
                </a:solidFill>
              </a:rPr>
              <a:t>Objectives</a:t>
            </a:r>
            <a:endParaRPr lang="fi-FI" dirty="0">
              <a:solidFill>
                <a:srgbClr val="A68F76"/>
              </a:solidFill>
            </a:endParaRPr>
          </a:p>
        </p:txBody>
      </p:sp>
      <p:sp>
        <p:nvSpPr>
          <p:cNvPr id="3" name="Sisällön paikkamerkki 2">
            <a:extLst>
              <a:ext uri="{FF2B5EF4-FFF2-40B4-BE49-F238E27FC236}">
                <a16:creationId xmlns:a16="http://schemas.microsoft.com/office/drawing/2014/main" id="{1CD23E26-36C3-4CDB-B63C-9EBE800C27E7}"/>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A68F76"/>
                </a:solidFill>
                <a:effectLst/>
              </a:rPr>
              <a:t>to increase the ownership of </a:t>
            </a:r>
            <a:r>
              <a:rPr lang="en-US" b="0" i="0" dirty="0" err="1">
                <a:solidFill>
                  <a:srgbClr val="A68F76"/>
                </a:solidFill>
                <a:effectLst/>
              </a:rPr>
              <a:t>internationalisation</a:t>
            </a:r>
            <a:r>
              <a:rPr lang="en-US" b="0" i="0" dirty="0">
                <a:solidFill>
                  <a:srgbClr val="A68F76"/>
                </a:solidFill>
                <a:effectLst/>
              </a:rPr>
              <a:t> activities within the organization and engage more teachers and staff members in such activities. </a:t>
            </a:r>
          </a:p>
          <a:p>
            <a:pPr algn="l">
              <a:buFont typeface="Arial" panose="020B0604020202020204" pitchFamily="34" charset="0"/>
              <a:buChar char="•"/>
            </a:pPr>
            <a:r>
              <a:rPr lang="en-US" b="0" i="0" dirty="0">
                <a:solidFill>
                  <a:srgbClr val="A68F76"/>
                </a:solidFill>
                <a:effectLst/>
              </a:rPr>
              <a:t>Engaging more teachers in international activities is crucial in order to increase the attention to the European context, develop new curriculum planning process and new curriculum models and help to widen cultural understanding among students.</a:t>
            </a:r>
          </a:p>
          <a:p>
            <a:pPr algn="l">
              <a:buFont typeface="Arial" panose="020B0604020202020204" pitchFamily="34" charset="0"/>
              <a:buChar char="•"/>
            </a:pPr>
            <a:r>
              <a:rPr lang="en-US" b="0" i="0" dirty="0">
                <a:solidFill>
                  <a:srgbClr val="A68F76"/>
                </a:solidFill>
                <a:effectLst/>
              </a:rPr>
              <a:t>to develop and recognize the skills and competences that are needed in the global world and </a:t>
            </a:r>
            <a:r>
              <a:rPr lang="en-US" b="0" i="0" dirty="0" err="1">
                <a:solidFill>
                  <a:srgbClr val="A68F76"/>
                </a:solidFill>
                <a:effectLst/>
              </a:rPr>
              <a:t>internationalisation</a:t>
            </a:r>
            <a:r>
              <a:rPr lang="en-US" b="0" i="0" dirty="0">
                <a:solidFill>
                  <a:srgbClr val="A68F76"/>
                </a:solidFill>
                <a:effectLst/>
              </a:rPr>
              <a:t> of education from “a rookie to an expert”.</a:t>
            </a:r>
          </a:p>
          <a:p>
            <a:endParaRPr lang="fi-FI" dirty="0"/>
          </a:p>
        </p:txBody>
      </p:sp>
    </p:spTree>
    <p:extLst>
      <p:ext uri="{BB962C8B-B14F-4D97-AF65-F5344CB8AC3E}">
        <p14:creationId xmlns:p14="http://schemas.microsoft.com/office/powerpoint/2010/main" val="271316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E8317B-AABF-4FFA-B1E1-1CBD426AD293}"/>
              </a:ext>
            </a:extLst>
          </p:cNvPr>
          <p:cNvSpPr>
            <a:spLocks noGrp="1"/>
          </p:cNvSpPr>
          <p:nvPr>
            <p:ph type="title"/>
          </p:nvPr>
        </p:nvSpPr>
        <p:spPr/>
        <p:txBody>
          <a:bodyPr/>
          <a:lstStyle/>
          <a:p>
            <a:r>
              <a:rPr lang="fi-FI" dirty="0" err="1">
                <a:solidFill>
                  <a:srgbClr val="A68F76"/>
                </a:solidFill>
              </a:rPr>
              <a:t>Objectives</a:t>
            </a:r>
            <a:endParaRPr lang="fi-FI" dirty="0">
              <a:solidFill>
                <a:srgbClr val="A68F76"/>
              </a:solidFill>
            </a:endParaRPr>
          </a:p>
        </p:txBody>
      </p:sp>
      <p:sp>
        <p:nvSpPr>
          <p:cNvPr id="3" name="Sisällön paikkamerkki 2">
            <a:extLst>
              <a:ext uri="{FF2B5EF4-FFF2-40B4-BE49-F238E27FC236}">
                <a16:creationId xmlns:a16="http://schemas.microsoft.com/office/drawing/2014/main" id="{1CD23E26-36C3-4CDB-B63C-9EBE800C27E7}"/>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A68F76"/>
                </a:solidFill>
                <a:effectLst/>
              </a:rPr>
              <a:t>to promote staff development in terms of </a:t>
            </a:r>
            <a:r>
              <a:rPr lang="en-US" b="0" i="0" dirty="0" err="1">
                <a:solidFill>
                  <a:srgbClr val="A68F76"/>
                </a:solidFill>
                <a:effectLst/>
              </a:rPr>
              <a:t>internationalisation</a:t>
            </a:r>
            <a:r>
              <a:rPr lang="en-US" b="0" i="0" dirty="0">
                <a:solidFill>
                  <a:srgbClr val="A68F76"/>
                </a:solidFill>
                <a:effectLst/>
              </a:rPr>
              <a:t> skills such as more knowledge about the EU, better understanding of other VET systems, language and managerial skills and updating the skills needed to work in a multi-cultural environment.</a:t>
            </a:r>
          </a:p>
          <a:p>
            <a:pPr algn="l">
              <a:buFont typeface="Arial" panose="020B0604020202020204" pitchFamily="34" charset="0"/>
              <a:buChar char="•"/>
            </a:pPr>
            <a:r>
              <a:rPr lang="en-US" b="0" i="0" dirty="0">
                <a:solidFill>
                  <a:srgbClr val="A68F76"/>
                </a:solidFill>
                <a:effectLst/>
              </a:rPr>
              <a:t>to promote the link between international activities and the strategy and development of the </a:t>
            </a:r>
            <a:r>
              <a:rPr lang="en-US" b="0" i="0" dirty="0" err="1">
                <a:solidFill>
                  <a:srgbClr val="A68F76"/>
                </a:solidFill>
                <a:effectLst/>
              </a:rPr>
              <a:t>organisation</a:t>
            </a:r>
            <a:r>
              <a:rPr lang="en-US" b="0" i="0" dirty="0">
                <a:solidFill>
                  <a:srgbClr val="A68F76"/>
                </a:solidFill>
                <a:effectLst/>
              </a:rPr>
              <a:t> and staff professional development.</a:t>
            </a:r>
          </a:p>
          <a:p>
            <a:endParaRPr lang="fi-FI" dirty="0"/>
          </a:p>
        </p:txBody>
      </p:sp>
    </p:spTree>
    <p:extLst>
      <p:ext uri="{BB962C8B-B14F-4D97-AF65-F5344CB8AC3E}">
        <p14:creationId xmlns:p14="http://schemas.microsoft.com/office/powerpoint/2010/main" val="371244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A693A6-4A1B-4DCF-A0A0-CCC2BDCD3046}"/>
              </a:ext>
            </a:extLst>
          </p:cNvPr>
          <p:cNvSpPr>
            <a:spLocks noGrp="1"/>
          </p:cNvSpPr>
          <p:nvPr>
            <p:ph type="title"/>
          </p:nvPr>
        </p:nvSpPr>
        <p:spPr>
          <a:xfrm>
            <a:off x="839788" y="457200"/>
            <a:ext cx="3932237" cy="1600200"/>
          </a:xfrm>
        </p:spPr>
        <p:txBody>
          <a:bodyPr anchor="b">
            <a:normAutofit/>
          </a:bodyPr>
          <a:lstStyle/>
          <a:p>
            <a:r>
              <a:rPr lang="fi-FI" dirty="0">
                <a:solidFill>
                  <a:srgbClr val="A68F76"/>
                </a:solidFill>
              </a:rPr>
              <a:t>Products </a:t>
            </a:r>
          </a:p>
        </p:txBody>
      </p:sp>
      <p:sp>
        <p:nvSpPr>
          <p:cNvPr id="27" name="Text Placeholder 3">
            <a:extLst>
              <a:ext uri="{FF2B5EF4-FFF2-40B4-BE49-F238E27FC236}">
                <a16:creationId xmlns:a16="http://schemas.microsoft.com/office/drawing/2014/main" id="{C323CC49-2CCF-4C1E-A5E3-8F98E263EA38}"/>
              </a:ext>
            </a:extLst>
          </p:cNvPr>
          <p:cNvSpPr>
            <a:spLocks noGrp="1"/>
          </p:cNvSpPr>
          <p:nvPr>
            <p:ph type="body" sz="half" idx="2"/>
          </p:nvPr>
        </p:nvSpPr>
        <p:spPr>
          <a:xfrm>
            <a:off x="839788" y="2057400"/>
            <a:ext cx="3932237" cy="3811588"/>
          </a:xfrm>
        </p:spPr>
        <p:txBody>
          <a:bodyPr/>
          <a:lstStyle/>
          <a:p>
            <a:endParaRPr lang="en-US" dirty="0"/>
          </a:p>
        </p:txBody>
      </p:sp>
      <p:graphicFrame>
        <p:nvGraphicFramePr>
          <p:cNvPr id="28" name="Sisällön paikkamerkki 2">
            <a:extLst>
              <a:ext uri="{FF2B5EF4-FFF2-40B4-BE49-F238E27FC236}">
                <a16:creationId xmlns:a16="http://schemas.microsoft.com/office/drawing/2014/main" id="{F90B036B-910F-44E2-9240-B62A3787C02F}"/>
              </a:ext>
            </a:extLst>
          </p:cNvPr>
          <p:cNvGraphicFramePr>
            <a:graphicFrameLocks noGrp="1"/>
          </p:cNvGraphicFramePr>
          <p:nvPr>
            <p:ph idx="1"/>
            <p:extLst>
              <p:ext uri="{D42A27DB-BD31-4B8C-83A1-F6EECF244321}">
                <p14:modId xmlns:p14="http://schemas.microsoft.com/office/powerpoint/2010/main" val="416543600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Kuva 11" descr="Kuva, joka sisältää kohteen teksti&#10;&#10;Kuvaus luotu automaattisesti">
            <a:extLst>
              <a:ext uri="{FF2B5EF4-FFF2-40B4-BE49-F238E27FC236}">
                <a16:creationId xmlns:a16="http://schemas.microsoft.com/office/drawing/2014/main" id="{FD985627-0E31-44B4-85BE-426A936499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507" y="2057400"/>
            <a:ext cx="3884518" cy="3879476"/>
          </a:xfrm>
          <a:prstGeom prst="rect">
            <a:avLst/>
          </a:prstGeom>
        </p:spPr>
      </p:pic>
    </p:spTree>
    <p:extLst>
      <p:ext uri="{BB962C8B-B14F-4D97-AF65-F5344CB8AC3E}">
        <p14:creationId xmlns:p14="http://schemas.microsoft.com/office/powerpoint/2010/main" val="111451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11C68CA-69F9-4E97-9ACC-05CDC048B57C}"/>
              </a:ext>
            </a:extLst>
          </p:cNvPr>
          <p:cNvSpPr>
            <a:spLocks noGrp="1"/>
          </p:cNvSpPr>
          <p:nvPr>
            <p:ph type="title"/>
          </p:nvPr>
        </p:nvSpPr>
        <p:spPr>
          <a:xfrm>
            <a:off x="839788" y="1210491"/>
            <a:ext cx="3932237" cy="1380309"/>
          </a:xfrm>
        </p:spPr>
        <p:txBody>
          <a:bodyPr/>
          <a:lstStyle/>
          <a:p>
            <a:r>
              <a:rPr lang="en-US" b="0" dirty="0">
                <a:solidFill>
                  <a:schemeClr val="accent4">
                    <a:lumMod val="50000"/>
                  </a:schemeClr>
                </a:solidFill>
              </a:rPr>
              <a:t>Benefits of  </a:t>
            </a:r>
            <a:r>
              <a:rPr lang="en-US" b="0" dirty="0" err="1">
                <a:solidFill>
                  <a:schemeClr val="accent4">
                    <a:lumMod val="50000"/>
                  </a:schemeClr>
                </a:solidFill>
              </a:rPr>
              <a:t>internationalisation</a:t>
            </a:r>
            <a:endParaRPr lang="et-EE" b="0" dirty="0">
              <a:solidFill>
                <a:schemeClr val="accent4">
                  <a:lumMod val="50000"/>
                </a:schemeClr>
              </a:solidFill>
            </a:endParaRPr>
          </a:p>
        </p:txBody>
      </p:sp>
      <p:sp>
        <p:nvSpPr>
          <p:cNvPr id="3" name="Pildi kohatäide 2">
            <a:extLst>
              <a:ext uri="{FF2B5EF4-FFF2-40B4-BE49-F238E27FC236}">
                <a16:creationId xmlns:a16="http://schemas.microsoft.com/office/drawing/2014/main" id="{4710C0C8-74C5-44F0-B27C-8B4E83F0AAEA}"/>
              </a:ext>
            </a:extLst>
          </p:cNvPr>
          <p:cNvSpPr>
            <a:spLocks noGrp="1"/>
          </p:cNvSpPr>
          <p:nvPr>
            <p:ph type="pic" idx="1"/>
          </p:nvPr>
        </p:nvSpPr>
        <p:spPr/>
      </p:sp>
      <p:sp>
        <p:nvSpPr>
          <p:cNvPr id="4" name="Teksti kohatäide 3">
            <a:extLst>
              <a:ext uri="{FF2B5EF4-FFF2-40B4-BE49-F238E27FC236}">
                <a16:creationId xmlns:a16="http://schemas.microsoft.com/office/drawing/2014/main" id="{25C2C263-47DD-4F69-8867-3C0EE3A8A09B}"/>
              </a:ext>
            </a:extLst>
          </p:cNvPr>
          <p:cNvSpPr>
            <a:spLocks noGrp="1"/>
          </p:cNvSpPr>
          <p:nvPr>
            <p:ph type="body" sz="half" idx="2"/>
          </p:nvPr>
        </p:nvSpPr>
        <p:spPr>
          <a:xfrm>
            <a:off x="852488" y="2590800"/>
            <a:ext cx="4642621" cy="3727450"/>
          </a:xfrm>
        </p:spPr>
        <p:txBody>
          <a:bodyPr>
            <a:normAutofit/>
          </a:bodyPr>
          <a:lstStyle/>
          <a:p>
            <a:r>
              <a:rPr lang="en-US" b="1" i="0" dirty="0">
                <a:solidFill>
                  <a:schemeClr val="accent4">
                    <a:lumMod val="50000"/>
                  </a:schemeClr>
                </a:solidFill>
                <a:effectLst/>
                <a:latin typeface="Arial" panose="020B0604020202020204" pitchFamily="34" charset="0"/>
                <a:cs typeface="Arial" panose="020B0604020202020204" pitchFamily="34" charset="0"/>
              </a:rPr>
              <a:t>taking part in projects gives you positive emotions and new friends</a:t>
            </a:r>
            <a:r>
              <a:rPr lang="en-US" b="0" i="0" dirty="0">
                <a:solidFill>
                  <a:schemeClr val="accent4">
                    <a:lumMod val="50000"/>
                  </a:schemeClr>
                </a:solidFill>
                <a:effectLst/>
                <a:latin typeface="Arial" panose="020B0604020202020204" pitchFamily="34" charset="0"/>
                <a:cs typeface="Arial" panose="020B0604020202020204" pitchFamily="34" charset="0"/>
              </a:rPr>
              <a:t>. </a:t>
            </a:r>
          </a:p>
          <a:p>
            <a:r>
              <a:rPr lang="en-US" b="0" i="0" dirty="0">
                <a:solidFill>
                  <a:schemeClr val="accent4">
                    <a:lumMod val="50000"/>
                  </a:schemeClr>
                </a:solidFill>
                <a:effectLst/>
                <a:latin typeface="Arial" panose="020B0604020202020204" pitchFamily="34" charset="0"/>
                <a:cs typeface="Arial" panose="020B0604020202020204" pitchFamily="34" charset="0"/>
              </a:rPr>
              <a:t>You become a better teacher and it widens your perspective. </a:t>
            </a:r>
          </a:p>
          <a:p>
            <a:r>
              <a:rPr lang="en-US" b="0" i="0" dirty="0">
                <a:solidFill>
                  <a:schemeClr val="accent4">
                    <a:lumMod val="50000"/>
                  </a:schemeClr>
                </a:solidFill>
                <a:effectLst/>
                <a:latin typeface="Arial" panose="020B0604020202020204" pitchFamily="34" charset="0"/>
                <a:cs typeface="Arial" panose="020B0604020202020204" pitchFamily="34" charset="0"/>
              </a:rPr>
              <a:t>It helps you to nurture student’s motivation and perspective for their </a:t>
            </a:r>
            <a:r>
              <a:rPr lang="en-US" b="0" i="0" dirty="0" err="1">
                <a:solidFill>
                  <a:schemeClr val="accent4">
                    <a:lumMod val="50000"/>
                  </a:schemeClr>
                </a:solidFill>
                <a:effectLst/>
                <a:latin typeface="Arial" panose="020B0604020202020204" pitchFamily="34" charset="0"/>
                <a:cs typeface="Arial" panose="020B0604020202020204" pitchFamily="34" charset="0"/>
              </a:rPr>
              <a:t>speciality</a:t>
            </a:r>
            <a:r>
              <a:rPr lang="en-US" b="0" i="0" dirty="0">
                <a:solidFill>
                  <a:schemeClr val="accent4">
                    <a:lumMod val="50000"/>
                  </a:schemeClr>
                </a:solidFill>
                <a:effectLst/>
                <a:latin typeface="Arial" panose="020B0604020202020204" pitchFamily="34" charset="0"/>
                <a:cs typeface="Arial" panose="020B0604020202020204" pitchFamily="34" charset="0"/>
              </a:rPr>
              <a:t>. </a:t>
            </a:r>
          </a:p>
          <a:p>
            <a:r>
              <a:rPr lang="en-US" b="0" i="0" dirty="0">
                <a:solidFill>
                  <a:schemeClr val="accent4">
                    <a:lumMod val="50000"/>
                  </a:schemeClr>
                </a:solidFill>
                <a:effectLst/>
                <a:latin typeface="Arial" panose="020B0604020202020204" pitchFamily="34" charset="0"/>
                <a:cs typeface="Arial" panose="020B0604020202020204" pitchFamily="34" charset="0"/>
              </a:rPr>
              <a:t>You familiarize yourself to new teaching methods. </a:t>
            </a:r>
          </a:p>
          <a:p>
            <a:r>
              <a:rPr lang="en-US" b="0" i="0" dirty="0">
                <a:solidFill>
                  <a:schemeClr val="accent4">
                    <a:lumMod val="50000"/>
                  </a:schemeClr>
                </a:solidFill>
                <a:effectLst/>
                <a:latin typeface="Arial" panose="020B0604020202020204" pitchFamily="34" charset="0"/>
                <a:cs typeface="Arial" panose="020B0604020202020204" pitchFamily="34" charset="0"/>
              </a:rPr>
              <a:t>It helps you understand what’s important and sometimes how well you’re doing. </a:t>
            </a:r>
          </a:p>
          <a:p>
            <a:r>
              <a:rPr lang="en-US" b="0" i="0" dirty="0">
                <a:solidFill>
                  <a:schemeClr val="accent4">
                    <a:lumMod val="50000"/>
                  </a:schemeClr>
                </a:solidFill>
                <a:effectLst/>
                <a:latin typeface="Arial" panose="020B0604020202020204" pitchFamily="34" charset="0"/>
                <a:cs typeface="Arial" panose="020B0604020202020204" pitchFamily="34" charset="0"/>
              </a:rPr>
              <a:t>In addition to that drinking wine was mentioned</a:t>
            </a:r>
            <a:endParaRPr lang="et-EE" dirty="0">
              <a:solidFill>
                <a:schemeClr val="accent4">
                  <a:lumMod val="50000"/>
                </a:schemeClr>
              </a:solidFill>
              <a:latin typeface="Arial" panose="020B0604020202020204" pitchFamily="34" charset="0"/>
              <a:cs typeface="Arial" panose="020B0604020202020204" pitchFamily="34" charset="0"/>
            </a:endParaRPr>
          </a:p>
        </p:txBody>
      </p:sp>
      <p:pic>
        <p:nvPicPr>
          <p:cNvPr id="5" name="Pilt 4">
            <a:extLst>
              <a:ext uri="{FF2B5EF4-FFF2-40B4-BE49-F238E27FC236}">
                <a16:creationId xmlns:a16="http://schemas.microsoft.com/office/drawing/2014/main" id="{6B3518B7-EDC7-4939-8C54-07FE1FB2218C}"/>
              </a:ext>
            </a:extLst>
          </p:cNvPr>
          <p:cNvPicPr>
            <a:picLocks noChangeAspect="1"/>
          </p:cNvPicPr>
          <p:nvPr/>
        </p:nvPicPr>
        <p:blipFill>
          <a:blip r:embed="rId2"/>
          <a:stretch>
            <a:fillRect/>
          </a:stretch>
        </p:blipFill>
        <p:spPr>
          <a:xfrm>
            <a:off x="5507810" y="1581150"/>
            <a:ext cx="6388100" cy="4619353"/>
          </a:xfrm>
          <a:prstGeom prst="rect">
            <a:avLst/>
          </a:prstGeom>
        </p:spPr>
      </p:pic>
    </p:spTree>
    <p:extLst>
      <p:ext uri="{BB962C8B-B14F-4D97-AF65-F5344CB8AC3E}">
        <p14:creationId xmlns:p14="http://schemas.microsoft.com/office/powerpoint/2010/main" val="111818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isu kohatäide 12">
            <a:extLst>
              <a:ext uri="{FF2B5EF4-FFF2-40B4-BE49-F238E27FC236}">
                <a16:creationId xmlns:a16="http://schemas.microsoft.com/office/drawing/2014/main" id="{467DB8FB-BB70-43D2-8B0F-30AF12CDA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183" y="0"/>
            <a:ext cx="13001897" cy="6863190"/>
          </a:xfrm>
        </p:spPr>
      </p:pic>
    </p:spTree>
    <p:extLst>
      <p:ext uri="{BB962C8B-B14F-4D97-AF65-F5344CB8AC3E}">
        <p14:creationId xmlns:p14="http://schemas.microsoft.com/office/powerpoint/2010/main" val="265775685"/>
      </p:ext>
    </p:extLst>
  </p:cSld>
  <p:clrMapOvr>
    <a:masterClrMapping/>
  </p:clrMapOvr>
</p:sld>
</file>

<file path=ppt/theme/theme1.xml><?xml version="1.0" encoding="utf-8"?>
<a:theme xmlns:a="http://schemas.openxmlformats.org/drawingml/2006/main" name="Template - REX VET_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X VET template (002)  -  Vain luku" id="{C9FDFDB8-615D-434E-A96D-1143C53C8376}" vid="{D5E6BB58-80C3-4D18-90C4-3AD5404C473E}"/>
    </a:ext>
  </a:extLst>
</a:theme>
</file>

<file path=ppt/theme/theme2.xml><?xml version="1.0" encoding="utf-8"?>
<a:theme xmlns:a="http://schemas.openxmlformats.org/drawingml/2006/main" name="Base_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X VET template (002)  -  Vain luku" id="{C9FDFDB8-615D-434E-A96D-1143C53C8376}" vid="{D5E6BB58-80C3-4D18-90C4-3AD5404C473E}"/>
    </a:ext>
  </a:extLst>
</a:theme>
</file>

<file path=ppt/theme/theme3.xml><?xml version="1.0" encoding="utf-8"?>
<a:theme xmlns:a="http://schemas.openxmlformats.org/drawingml/2006/main" name="Template - REX VET_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X VET template (002)  -  Vain luku" id="{C9FDFDB8-615D-434E-A96D-1143C53C8376}" vid="{D5E6BB58-80C3-4D18-90C4-3AD5404C473E}"/>
    </a:ext>
  </a:extLst>
</a:theme>
</file>

<file path=ppt/theme/theme4.xml><?xml version="1.0" encoding="utf-8"?>
<a:theme xmlns:a="http://schemas.openxmlformats.org/drawingml/2006/main" name="Base_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X VET template (002)  -  Vain luku" id="{C9FDFDB8-615D-434E-A96D-1143C53C8376}" vid="{D5E6BB58-80C3-4D18-90C4-3AD5404C473E}"/>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A4A1104F058D429D0D6ABB85C66532" ma:contentTypeVersion="13" ma:contentTypeDescription="Loo uus dokument" ma:contentTypeScope="" ma:versionID="f3474dd46f8fd48428ceec3bf5a0799e">
  <xsd:schema xmlns:xsd="http://www.w3.org/2001/XMLSchema" xmlns:xs="http://www.w3.org/2001/XMLSchema" xmlns:p="http://schemas.microsoft.com/office/2006/metadata/properties" xmlns:ns2="9df38938-e89c-4e39-8448-211353c9c7d8" xmlns:ns3="6d77a0ad-0c3c-4698-9704-bc9f749dac69" targetNamespace="http://schemas.microsoft.com/office/2006/metadata/properties" ma:root="true" ma:fieldsID="06e23cd5c0eaee314098d6530b42e234" ns2:_="" ns3:_="">
    <xsd:import namespace="9df38938-e89c-4e39-8448-211353c9c7d8"/>
    <xsd:import namespace="6d77a0ad-0c3c-4698-9704-bc9f749dac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38938-e89c-4e39-8448-211353c9c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77a0ad-0c3c-4698-9704-bc9f749dac69" elementFormDefault="qualified">
    <xsd:import namespace="http://schemas.microsoft.com/office/2006/documentManagement/types"/>
    <xsd:import namespace="http://schemas.microsoft.com/office/infopath/2007/PartnerControls"/>
    <xsd:element name="SharedWithUsers" ma:index="1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Ühiskasutusse andmise üksikasjad"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EFFB6-FE54-4A34-A5E8-57DAFE09B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38938-e89c-4e39-8448-211353c9c7d8"/>
    <ds:schemaRef ds:uri="6d77a0ad-0c3c-4698-9704-bc9f749da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D4E127-CC98-4AB1-AF82-28090C1BEA78}">
  <ds:schemaRefs>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6d77a0ad-0c3c-4698-9704-bc9f749dac69"/>
    <ds:schemaRef ds:uri="9df38938-e89c-4e39-8448-211353c9c7d8"/>
    <ds:schemaRef ds:uri="http://schemas.microsoft.com/office/2006/metadata/properties"/>
  </ds:schemaRefs>
</ds:datastoreItem>
</file>

<file path=customXml/itemProps3.xml><?xml version="1.0" encoding="utf-8"?>
<ds:datastoreItem xmlns:ds="http://schemas.openxmlformats.org/officeDocument/2006/customXml" ds:itemID="{5EC5B892-D323-4BEC-830D-085CE7DB8E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 Point Template</Template>
  <TotalTime>198</TotalTime>
  <Words>640</Words>
  <Application>Microsoft Office PowerPoint</Application>
  <PresentationFormat>Laiekraan</PresentationFormat>
  <Paragraphs>82</Paragraphs>
  <Slides>18</Slides>
  <Notes>3</Notes>
  <HiddenSlides>0</HiddenSlides>
  <MMClips>0</MMClips>
  <ScaleCrop>false</ScaleCrop>
  <HeadingPairs>
    <vt:vector size="6" baseType="variant">
      <vt:variant>
        <vt:lpstr>Kasutatud fondid</vt:lpstr>
      </vt:variant>
      <vt:variant>
        <vt:i4>8</vt:i4>
      </vt:variant>
      <vt:variant>
        <vt:lpstr>Kujundus</vt:lpstr>
      </vt:variant>
      <vt:variant>
        <vt:i4>4</vt:i4>
      </vt:variant>
      <vt:variant>
        <vt:lpstr>Slaidipealkirjad</vt:lpstr>
      </vt:variant>
      <vt:variant>
        <vt:i4>18</vt:i4>
      </vt:variant>
    </vt:vector>
  </HeadingPairs>
  <TitlesOfParts>
    <vt:vector size="30" baseType="lpstr">
      <vt:lpstr>Arial</vt:lpstr>
      <vt:lpstr>Arial Nova Light</vt:lpstr>
      <vt:lpstr>Calibri</vt:lpstr>
      <vt:lpstr>Helvetica</vt:lpstr>
      <vt:lpstr>Poppins ExtraLight</vt:lpstr>
      <vt:lpstr>Poppins Light</vt:lpstr>
      <vt:lpstr>Poppins Medium</vt:lpstr>
      <vt:lpstr>Poppins SemiBold</vt:lpstr>
      <vt:lpstr>Template - REX VET_w</vt:lpstr>
      <vt:lpstr>Base_w</vt:lpstr>
      <vt:lpstr>Template - REX VET_b</vt:lpstr>
      <vt:lpstr>Base_b</vt:lpstr>
      <vt:lpstr>        </vt:lpstr>
      <vt:lpstr>Team</vt:lpstr>
      <vt:lpstr>Understanding the Core Skills of VET staff</vt:lpstr>
      <vt:lpstr>What do we do in REX VET?</vt:lpstr>
      <vt:lpstr>Objectives</vt:lpstr>
      <vt:lpstr>Objectives</vt:lpstr>
      <vt:lpstr>Products </vt:lpstr>
      <vt:lpstr>Benefits of  internationalisation</vt:lpstr>
      <vt:lpstr>PowerPointi esitlus</vt:lpstr>
      <vt:lpstr>VET staff international career model </vt:lpstr>
      <vt:lpstr>PowerPointi esitlus</vt:lpstr>
      <vt:lpstr>PowerPointi esitlus</vt:lpstr>
      <vt:lpstr>PowerPointi esitlus</vt:lpstr>
      <vt:lpstr>Training Material</vt:lpstr>
      <vt:lpstr>     https://luovi.fi/en/rex-vet-from-rookie-to-an-expert-landing-page/ </vt:lpstr>
      <vt:lpstr>Open Learning badges</vt:lpstr>
      <vt:lpstr> model </vt:lpstr>
      <vt:lpstr>Thank you, aitäh</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 staff international career model</dc:title>
  <dc:creator>Taavi Tuisk</dc:creator>
  <cp:lastModifiedBy>Ahti Paju</cp:lastModifiedBy>
  <cp:revision>18</cp:revision>
  <dcterms:created xsi:type="dcterms:W3CDTF">2020-11-17T09:15:51Z</dcterms:created>
  <dcterms:modified xsi:type="dcterms:W3CDTF">2022-03-22T19:15:11Z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0x01010096A4A1104F058D429D0D6ABB85C66532</vt:lpwstr>
  </property>
</Properties>
</file>